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1" r:id="rId5"/>
    <p:sldId id="262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3" r:id="rId15"/>
    <p:sldId id="264" r:id="rId16"/>
    <p:sldId id="265" r:id="rId17"/>
    <p:sldId id="267" r:id="rId18"/>
    <p:sldId id="268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F9E1-2CEC-48D5-A5D4-D5FA38F60DD9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59DD-87D4-440C-8A6B-D1A26DEC77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2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jpeg"/><Relationship Id="rId7" Type="http://schemas.openxmlformats.org/officeDocument/2006/relationships/image" Target="../media/image6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6.jpeg"/><Relationship Id="rId10" Type="http://schemas.openxmlformats.org/officeDocument/2006/relationships/image" Target="../media/image5.png"/><Relationship Id="rId4" Type="http://schemas.openxmlformats.org/officeDocument/2006/relationships/image" Target="../media/image65.jpe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8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5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93.png"/><Relationship Id="rId5" Type="http://schemas.openxmlformats.org/officeDocument/2006/relationships/image" Target="../media/image39.png"/><Relationship Id="rId10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5.png"/><Relationship Id="rId7" Type="http://schemas.openxmlformats.org/officeDocument/2006/relationships/image" Target="../media/image4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91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7.png"/><Relationship Id="rId7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3384376" cy="338437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547664" y="4149080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smtClean="0">
                <a:latin typeface="Arial" pitchFamily="34" charset="0"/>
                <a:cs typeface="Arial" pitchFamily="34" charset="0"/>
              </a:rPr>
              <a:t>ADVIENTO </a:t>
            </a:r>
            <a:endParaRPr lang="es-ES" sz="8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Program Files (x86)\Picto Selector\png\ARASAAC Symbol Set\111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789040"/>
            <a:ext cx="771724" cy="77172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smtClean="0"/>
              <a:t> Autor pictogramas: Sergio Palao Procedencia: ARASAAC (http://arasaac.org) Licencia: CC (BY-NC-SA</a:t>
            </a:r>
            <a:r>
              <a:rPr lang="pt-BR" b="1" smtClean="0"/>
              <a:t>)</a:t>
            </a:r>
          </a:p>
          <a:p>
            <a:endParaRPr lang="pt-BR" b="1" smtClean="0"/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79512" y="620688"/>
            <a:ext cx="40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Propiedad: Gobierno de Aragón (España)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51520" y="119675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Dibujos </a:t>
            </a:r>
            <a:r>
              <a:rPr lang="es-ES" b="1" dirty="0" smtClean="0"/>
              <a:t>:</a:t>
            </a:r>
            <a:r>
              <a:rPr lang="es-ES" b="1" dirty="0" err="1" smtClean="0"/>
              <a:t>Patxi</a:t>
            </a:r>
            <a:r>
              <a:rPr lang="es-ES" b="1" dirty="0" smtClean="0"/>
              <a:t> Velasco ( Fano)</a:t>
            </a:r>
            <a:endParaRPr lang="es-ES" b="1" dirty="0"/>
          </a:p>
        </p:txBody>
      </p:sp>
      <p:sp>
        <p:nvSpPr>
          <p:cNvPr id="9" name="8 Rectángulo"/>
          <p:cNvSpPr/>
          <p:nvPr/>
        </p:nvSpPr>
        <p:spPr>
          <a:xfrm>
            <a:off x="3707904" y="558924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Adaptación  pedagógica: Sonia Saló </a:t>
            </a:r>
            <a:r>
              <a:rPr lang="es-ES" dirty="0" smtClean="0"/>
              <a:t>García</a:t>
            </a:r>
          </a:p>
          <a:p>
            <a:r>
              <a:rPr lang="es-ES" dirty="0" smtClean="0"/>
              <a:t> </a:t>
            </a:r>
            <a:r>
              <a:rPr lang="es-ES" dirty="0" smtClean="0"/>
              <a:t>S</a:t>
            </a:r>
            <a:r>
              <a:rPr lang="es-ES" dirty="0" smtClean="0"/>
              <a:t>antiago de Compostela</a:t>
            </a:r>
            <a:endParaRPr lang="es-ES" dirty="0"/>
          </a:p>
        </p:txBody>
      </p:sp>
      <p:pic>
        <p:nvPicPr>
          <p:cNvPr id="26626" name="Picture 2" descr="Catequesis DiFErente. Breve explicación de los días Santos en LSE –  Catequesis de Gali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010" y="5589240"/>
            <a:ext cx="1425990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12474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¿CÓMO PREPARO MI CORAZÓN?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Program Files (x86)\Picto Selector\png\ARASAAC Symbol Set\116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2008"/>
            <a:ext cx="1111399" cy="1111399"/>
          </a:xfrm>
          <a:prstGeom prst="rect">
            <a:avLst/>
          </a:prstGeom>
          <a:noFill/>
        </p:spPr>
      </p:pic>
      <p:pic>
        <p:nvPicPr>
          <p:cNvPr id="29699" name="Picture 3" descr="C:\Program Files (x86)\Picto Selector\png\ARASAAC Symbol Set\61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1008112" cy="1008112"/>
          </a:xfrm>
          <a:prstGeom prst="rect">
            <a:avLst/>
          </a:prstGeom>
          <a:noFill/>
        </p:spPr>
      </p:pic>
      <p:pic>
        <p:nvPicPr>
          <p:cNvPr id="29700" name="Picture 4" descr="C:\Program Files (x86)\Picto Selector\png\ARASAAC Symbol Set\66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8640"/>
            <a:ext cx="1015132" cy="1015132"/>
          </a:xfrm>
          <a:prstGeom prst="rect">
            <a:avLst/>
          </a:prstGeom>
          <a:noFill/>
        </p:spPr>
      </p:pic>
      <p:pic>
        <p:nvPicPr>
          <p:cNvPr id="29702" name="Picture 6" descr="Corazón (símbolo) - Wikipedia, la enciclopedia lib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8640"/>
            <a:ext cx="936103" cy="936103"/>
          </a:xfrm>
          <a:prstGeom prst="rect">
            <a:avLst/>
          </a:prstGeom>
          <a:noFill/>
        </p:spPr>
      </p:pic>
      <p:pic>
        <p:nvPicPr>
          <p:cNvPr id="29703" name="Picture 7" descr="C:\Program Files (x86)\Picto Selector\png\ARASAAC Symbol Set\1536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060848"/>
            <a:ext cx="1440160" cy="1440160"/>
          </a:xfrm>
          <a:prstGeom prst="rect">
            <a:avLst/>
          </a:prstGeom>
          <a:noFill/>
        </p:spPr>
      </p:pic>
      <p:pic>
        <p:nvPicPr>
          <p:cNvPr id="29704" name="Picture 8" descr="C:\Program Files (x86)\Picto Selector\png\ARASAAC Symbol Set\2865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204864"/>
            <a:ext cx="1368152" cy="1368152"/>
          </a:xfrm>
          <a:prstGeom prst="rect">
            <a:avLst/>
          </a:prstGeom>
          <a:noFill/>
        </p:spPr>
      </p:pic>
      <p:pic>
        <p:nvPicPr>
          <p:cNvPr id="29706" name="Picture 10" descr="C:\Program Files (x86)\Picto Selector\png\ARASAAC Symbol Set\455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132856"/>
            <a:ext cx="1399431" cy="1399431"/>
          </a:xfrm>
          <a:prstGeom prst="rect">
            <a:avLst/>
          </a:prstGeom>
          <a:noFill/>
        </p:spPr>
      </p:pic>
      <p:pic>
        <p:nvPicPr>
          <p:cNvPr id="29707" name="Picture 11" descr="C:\Program Files (x86)\Picto Selector\png\ARASAAC Symbol Set\3449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988840"/>
            <a:ext cx="1471439" cy="1471439"/>
          </a:xfrm>
          <a:prstGeom prst="rect">
            <a:avLst/>
          </a:prstGeom>
          <a:noFill/>
        </p:spPr>
      </p:pic>
      <p:pic>
        <p:nvPicPr>
          <p:cNvPr id="29708" name="Picture 12" descr="C:\Program Files (x86)\Picto Selector\png\ARASAAC Symbol Set\3212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1772816"/>
            <a:ext cx="1656184" cy="1656184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51520" y="3645024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PELEANDO             ESCUCHANDO          COMPARTIENDO      PERDONANDO            ALEGRÍA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539552" y="4149080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267744" y="4149080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211960" y="4149080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6012160" y="4221088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7740352" y="4221088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260648"/>
            <a:ext cx="561879" cy="504056"/>
          </a:xfrm>
          <a:prstGeom prst="rect">
            <a:avLst/>
          </a:prstGeom>
          <a:noFill/>
        </p:spPr>
      </p:pic>
      <p:pic>
        <p:nvPicPr>
          <p:cNvPr id="20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58215" y="188640"/>
            <a:ext cx="699715" cy="627707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7164288" y="836712"/>
            <a:ext cx="1800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 ESCOJO Y PEGO 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Program Files (x86)\Picto Selector\png\ARASAAC Symbol Set\68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1224136" cy="1224136"/>
          </a:xfrm>
          <a:prstGeom prst="rect">
            <a:avLst/>
          </a:prstGeom>
          <a:noFill/>
        </p:spPr>
      </p:pic>
      <p:pic>
        <p:nvPicPr>
          <p:cNvPr id="3" name="Picture 14" descr="C:\Program Files (x86)\Picto Selector\png\ARASAAC Symbol Set\7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1296144" cy="1296144"/>
          </a:xfrm>
          <a:prstGeom prst="rect">
            <a:avLst/>
          </a:prstGeom>
          <a:noFill/>
        </p:spPr>
      </p:pic>
      <p:pic>
        <p:nvPicPr>
          <p:cNvPr id="4" name="Picture 13" descr="C:\Program Files (x86)\Picto Selector\png\ARASAAC Symbol Set\68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24744"/>
            <a:ext cx="1224136" cy="1224136"/>
          </a:xfrm>
          <a:prstGeom prst="rect">
            <a:avLst/>
          </a:prstGeom>
          <a:noFill/>
        </p:spPr>
      </p:pic>
      <p:pic>
        <p:nvPicPr>
          <p:cNvPr id="5" name="Picture 13" descr="C:\Program Files (x86)\Picto Selector\png\ARASAAC Symbol Set\68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24744"/>
            <a:ext cx="1224136" cy="1224136"/>
          </a:xfrm>
          <a:prstGeom prst="rect">
            <a:avLst/>
          </a:prstGeom>
          <a:noFill/>
        </p:spPr>
      </p:pic>
      <p:pic>
        <p:nvPicPr>
          <p:cNvPr id="6" name="Picture 13" descr="C:\Program Files (x86)\Picto Selector\png\ARASAAC Symbol Set\68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2"/>
            <a:ext cx="1224136" cy="1224136"/>
          </a:xfrm>
          <a:prstGeom prst="rect">
            <a:avLst/>
          </a:prstGeom>
          <a:noFill/>
        </p:spPr>
      </p:pic>
      <p:pic>
        <p:nvPicPr>
          <p:cNvPr id="7" name="Picture 2" descr="C:\Program Files (x86)\Picto Selector\png\ARASAAC Symbol Set\81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1512168" cy="1512168"/>
          </a:xfrm>
          <a:prstGeom prst="rect">
            <a:avLst/>
          </a:prstGeom>
          <a:noFill/>
        </p:spPr>
      </p:pic>
      <p:pic>
        <p:nvPicPr>
          <p:cNvPr id="8" name="Picture 6" descr="Corazón (símbolo) - Wikipedia, la enciclopedia lib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429000"/>
            <a:ext cx="1800200" cy="1800200"/>
          </a:xfrm>
          <a:prstGeom prst="rect">
            <a:avLst/>
          </a:prstGeom>
          <a:noFill/>
        </p:spPr>
      </p:pic>
      <p:pic>
        <p:nvPicPr>
          <p:cNvPr id="9" name="Picture 6" descr="Pin de Gloria Ines en JESUS TE AMA | Catolico, Imágenes religiosas, Dibuj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492896"/>
            <a:ext cx="2410372" cy="3198037"/>
          </a:xfrm>
          <a:prstGeom prst="rect">
            <a:avLst/>
          </a:prstGeom>
          <a:noFill/>
        </p:spPr>
      </p:pic>
      <p:pic>
        <p:nvPicPr>
          <p:cNvPr id="10" name="Picture 8" descr="Comentario al evangelio del Domingo XI del Tiempo Ordinario · Dibujos de  Fano en color · Diócesis de Málaga : Portal de la Iglesia Católica de Mála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068960"/>
            <a:ext cx="2520280" cy="2280853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395536" y="3501008"/>
            <a:ext cx="1584176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123728" y="3429000"/>
            <a:ext cx="1656184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995936" y="2492896"/>
            <a:ext cx="2016224" cy="33123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372200" y="3068960"/>
            <a:ext cx="2520280" cy="2304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12474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ADVIENTO ES TIEMPO DE ….</a:t>
            </a:r>
            <a:endParaRPr lang="es-ES" dirty="0"/>
          </a:p>
        </p:txBody>
      </p:sp>
      <p:pic>
        <p:nvPicPr>
          <p:cNvPr id="3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1080120" cy="1080120"/>
          </a:xfrm>
          <a:prstGeom prst="rect">
            <a:avLst/>
          </a:prstGeom>
          <a:noFill/>
        </p:spPr>
      </p:pic>
      <p:pic>
        <p:nvPicPr>
          <p:cNvPr id="4" name="Picture 2" descr="C:\Program Files (x86)\Picto Selector\png\ARASAAC Symbol Set\226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915740" cy="915740"/>
          </a:xfrm>
          <a:prstGeom prst="rect">
            <a:avLst/>
          </a:prstGeom>
          <a:noFill/>
        </p:spPr>
      </p:pic>
      <p:pic>
        <p:nvPicPr>
          <p:cNvPr id="30722" name="Picture 2" descr="C:\Program Files (x86)\Picto Selector\png\ARASAAC Symbol Set\81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1512168" cy="1512168"/>
          </a:xfrm>
          <a:prstGeom prst="rect">
            <a:avLst/>
          </a:prstGeom>
          <a:noFill/>
        </p:spPr>
      </p:pic>
      <p:pic>
        <p:nvPicPr>
          <p:cNvPr id="6" name="Picture 6" descr="Corazón (símbolo) - Wikipedia, la enciclopedia lib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916832"/>
            <a:ext cx="1800200" cy="1800200"/>
          </a:xfrm>
          <a:prstGeom prst="rect">
            <a:avLst/>
          </a:prstGeom>
          <a:noFill/>
        </p:spPr>
      </p:pic>
      <p:pic>
        <p:nvPicPr>
          <p:cNvPr id="30726" name="Picture 6" descr="Pin de Gloria Ines en JESUS TE AMA | Catolico, Imágenes religiosas, Dibuj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980728"/>
            <a:ext cx="2410372" cy="3198037"/>
          </a:xfrm>
          <a:prstGeom prst="rect">
            <a:avLst/>
          </a:prstGeom>
          <a:noFill/>
        </p:spPr>
      </p:pic>
      <p:pic>
        <p:nvPicPr>
          <p:cNvPr id="30728" name="Picture 8" descr="Comentario al evangelio del Domingo XI del Tiempo Ordinario · Dibujos de  Fano en color · Diócesis de Málaga : Portal de la Iglesia Católica de Mála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772816"/>
            <a:ext cx="2520280" cy="2280853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0" y="41490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 PAZ                       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AMOR  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s-E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     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s-E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ESPERANZA</a:t>
            </a:r>
            <a:endParaRPr lang="es-E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561879" cy="504056"/>
          </a:xfrm>
          <a:prstGeom prst="rect">
            <a:avLst/>
          </a:prstGeom>
          <a:noFill/>
        </p:spPr>
      </p:pic>
      <p:pic>
        <p:nvPicPr>
          <p:cNvPr id="11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8215" y="188640"/>
            <a:ext cx="699715" cy="627707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7236296" y="836712"/>
            <a:ext cx="16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ESCOJO Y PEGO 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126876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QUÉ PREPARO EN ADVIENTO 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Program Files (x86)\Picto Selector\png\ARASAAC Symbol Set\111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1059756" cy="1059756"/>
          </a:xfrm>
          <a:prstGeom prst="rect">
            <a:avLst/>
          </a:prstGeom>
          <a:noFill/>
        </p:spPr>
      </p:pic>
      <p:pic>
        <p:nvPicPr>
          <p:cNvPr id="2052" name="Picture 4" descr="C:\Program Files (x86)\Picto Selector\png\ARASAAC Symbol Set\61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1039391" cy="1039391"/>
          </a:xfrm>
          <a:prstGeom prst="rect">
            <a:avLst/>
          </a:prstGeom>
          <a:noFill/>
        </p:spPr>
      </p:pic>
      <p:pic>
        <p:nvPicPr>
          <p:cNvPr id="2053" name="Picture 5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0"/>
            <a:ext cx="1255415" cy="1255415"/>
          </a:xfrm>
          <a:prstGeom prst="rect">
            <a:avLst/>
          </a:prstGeom>
          <a:noFill/>
        </p:spPr>
      </p:pic>
      <p:pic>
        <p:nvPicPr>
          <p:cNvPr id="2054" name="Picture 6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988840"/>
            <a:ext cx="1471439" cy="1471439"/>
          </a:xfrm>
          <a:prstGeom prst="rect">
            <a:avLst/>
          </a:prstGeom>
          <a:noFill/>
        </p:spPr>
      </p:pic>
      <p:pic>
        <p:nvPicPr>
          <p:cNvPr id="2055" name="Picture 7" descr="C:\Program Files (x86)\Picto Selector\png\ARASAAC Symbol Set\372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060848"/>
            <a:ext cx="1296144" cy="1296144"/>
          </a:xfrm>
          <a:prstGeom prst="rect">
            <a:avLst/>
          </a:prstGeom>
          <a:noFill/>
        </p:spPr>
      </p:pic>
      <p:pic>
        <p:nvPicPr>
          <p:cNvPr id="2056" name="Picture 8" descr="C:\Program Files (x86)\Picto Selector\png\ARASAAC Symbol Set\98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060848"/>
            <a:ext cx="1512168" cy="1512168"/>
          </a:xfrm>
          <a:prstGeom prst="rect">
            <a:avLst/>
          </a:prstGeom>
          <a:noFill/>
        </p:spPr>
      </p:pic>
      <p:pic>
        <p:nvPicPr>
          <p:cNvPr id="2057" name="Picture 9" descr="C:\Program Files (x86)\Picto Selector\png\ARASAAC Symbol Set\27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844824"/>
            <a:ext cx="1296144" cy="1296144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39552" y="350100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MANOS                              BOCA                          PIES                             CORAZÓN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7164288" y="4509120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148064" y="4509120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275856" y="4509120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115616" y="4509120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260648"/>
            <a:ext cx="561879" cy="504056"/>
          </a:xfrm>
          <a:prstGeom prst="rect">
            <a:avLst/>
          </a:prstGeom>
          <a:noFill/>
        </p:spPr>
      </p:pic>
      <p:pic>
        <p:nvPicPr>
          <p:cNvPr id="17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8215" y="188640"/>
            <a:ext cx="699715" cy="627707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7236296" y="836712"/>
            <a:ext cx="16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ESCOJO Y PEGO 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48478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ADVIENTO ESPERAMOS LA LLEGADA DE….</a:t>
            </a:r>
            <a:endParaRPr lang="es-ES" dirty="0"/>
          </a:p>
        </p:txBody>
      </p:sp>
      <p:pic>
        <p:nvPicPr>
          <p:cNvPr id="20482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327423" cy="1327423"/>
          </a:xfrm>
          <a:prstGeom prst="rect">
            <a:avLst/>
          </a:prstGeom>
          <a:noFill/>
        </p:spPr>
      </p:pic>
      <p:pic>
        <p:nvPicPr>
          <p:cNvPr id="20483" name="Picture 3" descr="C:\Program Files (x86)\Picto Selector\png\ARASAAC Symbol Set\166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1152128" cy="1152128"/>
          </a:xfrm>
          <a:prstGeom prst="rect">
            <a:avLst/>
          </a:prstGeom>
          <a:noFill/>
        </p:spPr>
      </p:pic>
      <p:pic>
        <p:nvPicPr>
          <p:cNvPr id="7" name="Picture 4" descr="Fano: «Preparemos una cuna para Jesús» · Adviento · Diócesis de Málaga :  Portal de la Iglesia Católica de Mála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4026024" cy="5716954"/>
          </a:xfrm>
          <a:prstGeom prst="rect">
            <a:avLst/>
          </a:prstGeom>
          <a:noFill/>
        </p:spPr>
      </p:pic>
      <p:pic>
        <p:nvPicPr>
          <p:cNvPr id="9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661248"/>
            <a:ext cx="699715" cy="627707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860032" y="6237312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JESÚS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una de Adviento… Dibujos para un cartel… | El Blog de las RIEactividad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517232"/>
            <a:ext cx="504056" cy="702739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67544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PEGO A JESÚS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asulla, Vestidura, Manga imagen png - imagen transparente descarga gratu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04864"/>
            <a:ext cx="2376264" cy="2376264"/>
          </a:xfrm>
          <a:prstGeom prst="rect">
            <a:avLst/>
          </a:prstGeom>
          <a:noFill/>
        </p:spPr>
      </p:pic>
      <p:pic>
        <p:nvPicPr>
          <p:cNvPr id="21510" name="Picture 6" descr="Colores de la casulla para sacerdote | Blog de Brabander.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1453158" cy="2501694"/>
          </a:xfrm>
          <a:prstGeom prst="rect">
            <a:avLst/>
          </a:prstGeom>
          <a:noFill/>
        </p:spPr>
      </p:pic>
      <p:pic>
        <p:nvPicPr>
          <p:cNvPr id="21512" name="Picture 8" descr="PARROQUIA DE SAN ROQUE: ¿QUÉ ES LA CASULLA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988840"/>
            <a:ext cx="2048291" cy="2688382"/>
          </a:xfrm>
          <a:prstGeom prst="rect">
            <a:avLst/>
          </a:prstGeom>
          <a:noFill/>
        </p:spPr>
      </p:pic>
      <p:pic>
        <p:nvPicPr>
          <p:cNvPr id="21514" name="Picture 10" descr="Colores de la casulla para sacerdote | Blog de Brabander.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44824"/>
            <a:ext cx="1835696" cy="280831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11560" y="10527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   DE QUÉ  COLOR ES EL  ADVIENTO?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6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16024"/>
            <a:ext cx="864096" cy="86409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23528" y="4869160"/>
            <a:ext cx="17281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555776" y="4941168"/>
            <a:ext cx="1728192" cy="648072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788024" y="4797152"/>
            <a:ext cx="1728192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948264" y="4797152"/>
            <a:ext cx="1728192" cy="6480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83568" y="5733256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7524328" y="5733256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915816" y="5733256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436096" y="5733256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3" descr="C:\Program Files (x86)\Picto Selector\png\ARASAAC Symbol Set\707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0"/>
            <a:ext cx="1008112" cy="1008112"/>
          </a:xfrm>
          <a:prstGeom prst="rect">
            <a:avLst/>
          </a:prstGeom>
          <a:noFill/>
        </p:spPr>
      </p:pic>
      <p:pic>
        <p:nvPicPr>
          <p:cNvPr id="3074" name="Picture 2" descr="C:\Program Files (x86)\Picto Selector\png\ARASAAC Symbol Set\558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260648"/>
            <a:ext cx="943124" cy="943124"/>
          </a:xfrm>
          <a:prstGeom prst="rect">
            <a:avLst/>
          </a:prstGeom>
          <a:noFill/>
        </p:spPr>
      </p:pic>
      <p:pic>
        <p:nvPicPr>
          <p:cNvPr id="20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260648"/>
            <a:ext cx="561879" cy="504056"/>
          </a:xfrm>
          <a:prstGeom prst="rect">
            <a:avLst/>
          </a:prstGeom>
          <a:noFill/>
        </p:spPr>
      </p:pic>
      <p:pic>
        <p:nvPicPr>
          <p:cNvPr id="21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8215" y="188640"/>
            <a:ext cx="699715" cy="627707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7164288" y="836712"/>
            <a:ext cx="16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ESCOJO Y PEGO </a:t>
            </a:r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2411760" y="4869160"/>
            <a:ext cx="2088232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05273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ADVIENTO, TIEMPO DE…</a:t>
            </a:r>
            <a:endParaRPr lang="es-ES" dirty="0"/>
          </a:p>
        </p:txBody>
      </p:sp>
      <p:pic>
        <p:nvPicPr>
          <p:cNvPr id="3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1080120" cy="1080120"/>
          </a:xfrm>
          <a:prstGeom prst="rect">
            <a:avLst/>
          </a:prstGeom>
          <a:noFill/>
        </p:spPr>
      </p:pic>
      <p:pic>
        <p:nvPicPr>
          <p:cNvPr id="22530" name="Picture 2" descr="C:\Program Files (x86)\Picto Selector\png\ARASAAC Symbol Set\226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915740" cy="915740"/>
          </a:xfrm>
          <a:prstGeom prst="rect">
            <a:avLst/>
          </a:prstGeom>
          <a:noFill/>
        </p:spPr>
      </p:pic>
      <p:pic>
        <p:nvPicPr>
          <p:cNvPr id="22534" name="Picture 6" descr="Adviento: Buscando una estrella | Adviento, Catequesis, 10 mandamientos  para niñ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2520280" cy="2311096"/>
          </a:xfrm>
          <a:prstGeom prst="rect">
            <a:avLst/>
          </a:prstGeom>
          <a:noFill/>
        </p:spPr>
      </p:pic>
      <p:sp>
        <p:nvSpPr>
          <p:cNvPr id="22536" name="AutoShape 8" descr="ESTRELLA PARA TRABAJAR EL ADVIENTO 2015 | Delegación Diocesana de Catequ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8" name="AutoShape 10" descr="ESTRELLA PARA TRABAJAR EL ADVIENTO 2015 | Delegación Diocesana de Catequ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40" name="AutoShape 12" descr="ESTRELLA PARA TRABAJAR EL ADVIENTO 2015 | Delegación Diocesana de Catequ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1844824"/>
            <a:ext cx="2520280" cy="2265062"/>
          </a:xfrm>
          <a:prstGeom prst="rect">
            <a:avLst/>
          </a:prstGeom>
        </p:spPr>
      </p:pic>
      <p:pic>
        <p:nvPicPr>
          <p:cNvPr id="22542" name="Picture 14" descr="Adviento, buscando una estrella · PÁGINA DE INICIO · Diócesis de Málaga :  Portal de la Iglesia Católica de Mála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916832"/>
            <a:ext cx="1584176" cy="1837962"/>
          </a:xfrm>
          <a:prstGeom prst="rect">
            <a:avLst/>
          </a:prstGeom>
          <a:noFill/>
        </p:spPr>
      </p:pic>
      <p:pic>
        <p:nvPicPr>
          <p:cNvPr id="22544" name="Picture 16" descr="Adviento, buscando una estrella · PÁGINA DE INICIO · Diócesis de Málaga :  Portal de la Iglesia Católica de Mála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628800"/>
            <a:ext cx="2196167" cy="2304256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395536" y="3933056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CONFIAR                         PREPARAR                     LEVANTARSE                     COMPARTIR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79512" y="4581128"/>
            <a:ext cx="17281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339752" y="4653136"/>
            <a:ext cx="1728192" cy="64807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99992" y="4653136"/>
            <a:ext cx="1728192" cy="64807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6804248" y="4653136"/>
            <a:ext cx="1728192" cy="6480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7452320" y="5661248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004048" y="5661248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2771800" y="5589240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11560" y="5517232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561879" cy="504056"/>
          </a:xfrm>
          <a:prstGeom prst="rect">
            <a:avLst/>
          </a:prstGeom>
          <a:noFill/>
        </p:spPr>
      </p:pic>
      <p:pic>
        <p:nvPicPr>
          <p:cNvPr id="23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8215" y="188640"/>
            <a:ext cx="699715" cy="627707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7236296" y="908720"/>
            <a:ext cx="16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ESCOJO Y PEGO 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11247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ADVIENTO SIGNIFICA……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6084168" y="476672"/>
            <a:ext cx="2232248" cy="151216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1080120" cy="1080120"/>
          </a:xfrm>
          <a:prstGeom prst="rect">
            <a:avLst/>
          </a:prstGeom>
          <a:noFill/>
        </p:spPr>
      </p:pic>
      <p:pic>
        <p:nvPicPr>
          <p:cNvPr id="23554" name="Picture 2" descr="C:\Program Files (x86)\Picto Selector\png\ARASAAC Symbol Set\55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843732" cy="843732"/>
          </a:xfrm>
          <a:prstGeom prst="rect">
            <a:avLst/>
          </a:prstGeom>
          <a:noFill/>
        </p:spPr>
      </p:pic>
      <p:pic>
        <p:nvPicPr>
          <p:cNvPr id="23556" name="Picture 4" descr="Viento soplando en la n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2304256" cy="2304256"/>
          </a:xfrm>
          <a:prstGeom prst="rect">
            <a:avLst/>
          </a:prstGeom>
          <a:noFill/>
        </p:spPr>
      </p:pic>
      <p:pic>
        <p:nvPicPr>
          <p:cNvPr id="23558" name="Picture 6" descr="La Catequesis (El blog de Sandra): Recursos Catequesis Adviento 2015 Ciclo 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204864"/>
            <a:ext cx="2345869" cy="165618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283968" y="2708920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559" name="Picture 7" descr="C:\Program Files (x86)\Picto Selector\png\ARASAAC Symbol Set\60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132856"/>
            <a:ext cx="1728192" cy="172819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95536" y="39330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VIENTO                                       VENIDA                                        DESPEDIDA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275856" y="4581128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39552" y="4581128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228184" y="4581128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8473" y="5805264"/>
            <a:ext cx="561879" cy="504056"/>
          </a:xfrm>
          <a:prstGeom prst="rect">
            <a:avLst/>
          </a:prstGeom>
          <a:noFill/>
        </p:spPr>
      </p:pic>
      <p:pic>
        <p:nvPicPr>
          <p:cNvPr id="16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5733256"/>
            <a:ext cx="699715" cy="627707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7092280" y="6309320"/>
            <a:ext cx="16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ESCOJO Y PEGO 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55679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PERSONAJES DE ADVIENTO</a:t>
            </a:r>
            <a:endParaRPr lang="es-ES" dirty="0"/>
          </a:p>
        </p:txBody>
      </p:sp>
      <p:pic>
        <p:nvPicPr>
          <p:cNvPr id="25602" name="Picture 2" descr="C:\Program Files (x86)\Picto Selector\png\ARASAAC Symbol Set\7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1080120" cy="1080120"/>
          </a:xfrm>
          <a:prstGeom prst="rect">
            <a:avLst/>
          </a:prstGeom>
          <a:noFill/>
        </p:spPr>
      </p:pic>
      <p:pic>
        <p:nvPicPr>
          <p:cNvPr id="4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1327423" cy="1327423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0" y="1988840"/>
            <a:ext cx="4716016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4716016" y="1988840"/>
            <a:ext cx="4427984" cy="4869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191" y="260648"/>
            <a:ext cx="699715" cy="627707"/>
          </a:xfrm>
          <a:prstGeom prst="rect">
            <a:avLst/>
          </a:prstGeom>
          <a:noFill/>
        </p:spPr>
      </p:pic>
      <p:pic>
        <p:nvPicPr>
          <p:cNvPr id="8193" name="Picture 1" descr="C:\Program Files (x86)\Picto Selector\png\ARASAAC Symbol Set\373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771724" cy="771724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6876256" y="1052736"/>
            <a:ext cx="1936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CLASIFICO Y PEGO 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0608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ADVIENTO ESPERO  LA LLEGADA DE….</a:t>
            </a:r>
            <a:endParaRPr lang="es-ES" dirty="0"/>
          </a:p>
        </p:txBody>
      </p:sp>
      <p:pic>
        <p:nvPicPr>
          <p:cNvPr id="3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1111399" cy="1111399"/>
          </a:xfrm>
          <a:prstGeom prst="rect">
            <a:avLst/>
          </a:prstGeom>
          <a:noFill/>
        </p:spPr>
      </p:pic>
      <p:pic>
        <p:nvPicPr>
          <p:cNvPr id="5" name="Picture 3" descr="C:\Program Files (x86)\Picto Selector\png\ARASAAC Symbol Set\166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64704"/>
            <a:ext cx="1152128" cy="1152128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5292080" y="548680"/>
            <a:ext cx="3024336" cy="2304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515719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ADVIENTO YO ESTOY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 descr="C:\Program Files (x86)\Picto Selector\png\ARASAAC Symbol Set\66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149080"/>
            <a:ext cx="1080120" cy="1080120"/>
          </a:xfrm>
          <a:prstGeom prst="rect">
            <a:avLst/>
          </a:prstGeom>
          <a:noFill/>
        </p:spPr>
      </p:pic>
      <p:pic>
        <p:nvPicPr>
          <p:cNvPr id="4104" name="Picture 8" descr="C:\Program Files (x86)\Picto Selector\png\ARASAAC Symbol Set\558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93096"/>
            <a:ext cx="1008112" cy="1008112"/>
          </a:xfrm>
          <a:prstGeom prst="rect">
            <a:avLst/>
          </a:prstGeom>
          <a:noFill/>
        </p:spPr>
      </p:pic>
      <p:pic>
        <p:nvPicPr>
          <p:cNvPr id="18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1111399" cy="1111399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5436096" y="3717032"/>
            <a:ext cx="3024336" cy="2304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6335688" y="6165304"/>
            <a:ext cx="9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FELIZ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228184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JESÚS</a:t>
            </a:r>
            <a:endParaRPr lang="es-ES" dirty="0"/>
          </a:p>
        </p:txBody>
      </p:sp>
      <p:pic>
        <p:nvPicPr>
          <p:cNvPr id="22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302301"/>
            <a:ext cx="561879" cy="504056"/>
          </a:xfrm>
          <a:prstGeom prst="rect">
            <a:avLst/>
          </a:prstGeom>
          <a:noFill/>
        </p:spPr>
      </p:pic>
      <p:pic>
        <p:nvPicPr>
          <p:cNvPr id="23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9423" y="6230293"/>
            <a:ext cx="699715" cy="627707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1979712" y="6309320"/>
            <a:ext cx="16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ESCOJO Y PEGO 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6672"/>
            <a:ext cx="2952328" cy="295232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547664" y="5085184"/>
            <a:ext cx="7920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627784" y="5085184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35896" y="5085184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716016" y="5085184"/>
            <a:ext cx="792088" cy="91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796136" y="5085184"/>
            <a:ext cx="792088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804248" y="5085184"/>
            <a:ext cx="792088" cy="914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7740352" y="5085184"/>
            <a:ext cx="792088" cy="9144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67544" y="5085184"/>
            <a:ext cx="792088" cy="914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3573016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 D  </a:t>
            </a:r>
            <a:r>
              <a:rPr lang="es-ES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6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6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6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endParaRPr lang="es-ES" sz="66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45" y="332656"/>
            <a:ext cx="561879" cy="504056"/>
          </a:xfrm>
          <a:prstGeom prst="rect">
            <a:avLst/>
          </a:prstGeom>
          <a:noFill/>
        </p:spPr>
      </p:pic>
      <p:pic>
        <p:nvPicPr>
          <p:cNvPr id="13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0648"/>
            <a:ext cx="699715" cy="627707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395536" y="908720"/>
            <a:ext cx="1641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ESCOJO Y PEGO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Program Files (x86)\Picto Selector\png\ARASAAC Symbol Set\3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2088232" cy="2088232"/>
          </a:xfrm>
          <a:prstGeom prst="rect">
            <a:avLst/>
          </a:prstGeom>
          <a:noFill/>
        </p:spPr>
      </p:pic>
      <p:pic>
        <p:nvPicPr>
          <p:cNvPr id="3" name="Picture 5" descr="C:\Program Files (x86)\Picto Selector\png\ARASAAC Symbol Set\242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088232" cy="2088232"/>
          </a:xfrm>
          <a:prstGeom prst="rect">
            <a:avLst/>
          </a:prstGeom>
          <a:noFill/>
        </p:spPr>
      </p:pic>
      <p:pic>
        <p:nvPicPr>
          <p:cNvPr id="4" name="Picture 6" descr="C:\Program Files (x86)\Picto Selector\png\ARASAAC Symbol Set\71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2656"/>
            <a:ext cx="1944216" cy="194421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95536" y="242088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PAPA FRANCISCO                                         REYES MAGOS                                 JESÚS</a:t>
            </a:r>
            <a:endParaRPr lang="es-ES" dirty="0"/>
          </a:p>
        </p:txBody>
      </p:sp>
      <p:pic>
        <p:nvPicPr>
          <p:cNvPr id="6" name="Picture 10" descr="C:\Program Files (x86)\Picto Selector\png\ARASAAC Symbol Set\318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263527" cy="2263527"/>
          </a:xfrm>
          <a:prstGeom prst="rect">
            <a:avLst/>
          </a:prstGeom>
          <a:noFill/>
        </p:spPr>
      </p:pic>
      <p:pic>
        <p:nvPicPr>
          <p:cNvPr id="7" name="Picture 11" descr="C:\Program Files (x86)\Picto Selector\png\ARASAAC Symbol Set\319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077072"/>
            <a:ext cx="2304256" cy="230425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463480" y="6021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TRISTE                           CONTENTO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300192" y="188640"/>
            <a:ext cx="2304256" cy="1944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6588224" y="4365104"/>
            <a:ext cx="2304256" cy="20162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9" descr="Power point para el Domingo 29 Tiempo Ordinario C (20-10-201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284984"/>
            <a:ext cx="1247438" cy="876325"/>
          </a:xfrm>
          <a:prstGeom prst="rect">
            <a:avLst/>
          </a:prstGeom>
          <a:noFill/>
        </p:spPr>
      </p:pic>
      <p:pic>
        <p:nvPicPr>
          <p:cNvPr id="14" name="Picture 10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140968"/>
            <a:ext cx="1059755" cy="1059755"/>
          </a:xfrm>
          <a:prstGeom prst="rect">
            <a:avLst/>
          </a:prstGeom>
          <a:noFill/>
        </p:spPr>
      </p:pic>
      <p:pic>
        <p:nvPicPr>
          <p:cNvPr id="15" name="Picture 11" descr="C:\Program Files (x86)\Picto Selector\png\ARASAAC Symbol Set\2487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2924944"/>
            <a:ext cx="1131764" cy="1131764"/>
          </a:xfrm>
          <a:prstGeom prst="rect">
            <a:avLst/>
          </a:prstGeom>
          <a:noFill/>
        </p:spPr>
      </p:pic>
      <p:pic>
        <p:nvPicPr>
          <p:cNvPr id="16" name="Picture 9" descr="Power point para el Domingo 29 Tiempo Ordinario C (20-10-201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140968"/>
            <a:ext cx="1247438" cy="876325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395536" y="4437112"/>
            <a:ext cx="2016224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95536" y="5229200"/>
            <a:ext cx="2016224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323528" y="6021288"/>
            <a:ext cx="2016224" cy="6480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2555776" y="4437112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11560" y="3284984"/>
            <a:ext cx="1296144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364088" y="3140968"/>
            <a:ext cx="1296144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2339752" y="3140968"/>
            <a:ext cx="1296144" cy="10801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2555776" y="5157192"/>
            <a:ext cx="2016224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2555776" y="6021288"/>
            <a:ext cx="2016224" cy="6480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804248" y="3356992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1835696" y="188640"/>
            <a:ext cx="2016224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44016"/>
            <a:ext cx="936104" cy="936104"/>
          </a:xfrm>
          <a:prstGeom prst="rect">
            <a:avLst/>
          </a:prstGeom>
          <a:noFill/>
        </p:spPr>
      </p:pic>
      <p:pic>
        <p:nvPicPr>
          <p:cNvPr id="3" name="Picture 2" descr="C:\Program Files (x86)\Picto Selector\png\ARASAAC Symbol Set\226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8640"/>
            <a:ext cx="915740" cy="91574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119664" y="1052736"/>
            <a:ext cx="2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TIEMPO DE ADVIENTO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C:\Program Files (x86)\Picto Selector\png\ARASAAC Symbol Set\34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843731" cy="843731"/>
          </a:xfrm>
          <a:prstGeom prst="rect">
            <a:avLst/>
          </a:prstGeom>
          <a:noFill/>
        </p:spPr>
      </p:pic>
      <p:pic>
        <p:nvPicPr>
          <p:cNvPr id="10" name="Picture 1" descr="C:\Program Files (x86)\Picto Selector\png\ARASAAC Symbol Set\34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852936"/>
            <a:ext cx="843731" cy="843731"/>
          </a:xfrm>
          <a:prstGeom prst="rect">
            <a:avLst/>
          </a:prstGeom>
          <a:noFill/>
        </p:spPr>
      </p:pic>
      <p:pic>
        <p:nvPicPr>
          <p:cNvPr id="11" name="Picture 1" descr="C:\Program Files (x86)\Picto Selector\png\ARASAAC Symbol Set\34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843731" cy="843731"/>
          </a:xfrm>
          <a:prstGeom prst="rect">
            <a:avLst/>
          </a:prstGeom>
          <a:noFill/>
        </p:spPr>
      </p:pic>
      <p:pic>
        <p:nvPicPr>
          <p:cNvPr id="12" name="Picture 1" descr="C:\Program Files (x86)\Picto Selector\png\ARASAAC Symbol Set\34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589240"/>
            <a:ext cx="843731" cy="843731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2051720" y="980728"/>
            <a:ext cx="1512168" cy="14401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051720" y="2564904"/>
            <a:ext cx="3096344" cy="12961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051720" y="4005064"/>
            <a:ext cx="4608512" cy="12961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123728" y="5445224"/>
            <a:ext cx="5760640" cy="12241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772816"/>
            <a:ext cx="561879" cy="504056"/>
          </a:xfrm>
          <a:prstGeom prst="rect">
            <a:avLst/>
          </a:prstGeom>
          <a:noFill/>
        </p:spPr>
      </p:pic>
      <p:pic>
        <p:nvPicPr>
          <p:cNvPr id="19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700808"/>
            <a:ext cx="699715" cy="627707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7164288" y="2276872"/>
            <a:ext cx="16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ESCOJO Y PEGO </a:t>
            </a:r>
            <a:endParaRPr lang="es-ES" dirty="0"/>
          </a:p>
        </p:txBody>
      </p:sp>
      <p:pic>
        <p:nvPicPr>
          <p:cNvPr id="1026" name="Picture 2" descr="C:\Program Files (x86)\Picto Selector\png\ARASAAC Symbol Set\729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24744"/>
            <a:ext cx="1115616" cy="1115616"/>
          </a:xfrm>
          <a:prstGeom prst="rect">
            <a:avLst/>
          </a:prstGeom>
          <a:noFill/>
        </p:spPr>
      </p:pic>
      <p:pic>
        <p:nvPicPr>
          <p:cNvPr id="1027" name="Picture 3" descr="C:\Program Files (x86)\Picto Selector\png\ARASAAC Symbol Set\702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636912"/>
            <a:ext cx="936104" cy="936104"/>
          </a:xfrm>
          <a:prstGeom prst="rect">
            <a:avLst/>
          </a:prstGeom>
          <a:noFill/>
        </p:spPr>
      </p:pic>
      <p:pic>
        <p:nvPicPr>
          <p:cNvPr id="1028" name="Picture 4" descr="C:\Program Files (x86)\Picto Selector\png\ARASAAC Symbol Set\728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933056"/>
            <a:ext cx="936104" cy="936104"/>
          </a:xfrm>
          <a:prstGeom prst="rect">
            <a:avLst/>
          </a:prstGeom>
          <a:noFill/>
        </p:spPr>
      </p:pic>
      <p:pic>
        <p:nvPicPr>
          <p:cNvPr id="1029" name="Picture 5" descr="C:\Program Files (x86)\Picto Selector\png\ARASAAC Symbol Set\700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528084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 vela apagada | Delegación de catequesis de Zarag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1872208" cy="2128432"/>
          </a:xfrm>
          <a:prstGeom prst="rect">
            <a:avLst/>
          </a:prstGeom>
          <a:noFill/>
        </p:spPr>
      </p:pic>
      <p:pic>
        <p:nvPicPr>
          <p:cNvPr id="7" name="Picture 2" descr="16 vela apagada | Delegación de catequesis de Zarag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204864"/>
            <a:ext cx="1872208" cy="2128432"/>
          </a:xfrm>
          <a:prstGeom prst="rect">
            <a:avLst/>
          </a:prstGeom>
          <a:noFill/>
        </p:spPr>
      </p:pic>
      <p:pic>
        <p:nvPicPr>
          <p:cNvPr id="8" name="Picture 2" descr="16 vela apagada | Delegación de catequesis de Zarag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1872208" cy="2128432"/>
          </a:xfrm>
          <a:prstGeom prst="rect">
            <a:avLst/>
          </a:prstGeom>
          <a:noFill/>
        </p:spPr>
      </p:pic>
      <p:pic>
        <p:nvPicPr>
          <p:cNvPr id="9" name="Picture 2" descr="16 vela apagada | Delegación de catequesis de Zarag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1872208" cy="2128432"/>
          </a:xfrm>
          <a:prstGeom prst="rect">
            <a:avLst/>
          </a:prstGeom>
          <a:noFill/>
        </p:spPr>
      </p:pic>
      <p:pic>
        <p:nvPicPr>
          <p:cNvPr id="5123" name="Picture 3" descr="C:\Program Files (x86)\Picto Selector\png\ARASAAC Symbol Set\26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792088" cy="792088"/>
          </a:xfrm>
          <a:prstGeom prst="rect">
            <a:avLst/>
          </a:prstGeom>
          <a:noFill/>
        </p:spPr>
      </p:pic>
      <p:pic>
        <p:nvPicPr>
          <p:cNvPr id="5124" name="Picture 4" descr="C:\Program Files (x86)\Picto Selector\png\ARASAAC Symbol Set\26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581128"/>
            <a:ext cx="648072" cy="648072"/>
          </a:xfrm>
          <a:prstGeom prst="rect">
            <a:avLst/>
          </a:prstGeom>
          <a:noFill/>
        </p:spPr>
      </p:pic>
      <p:pic>
        <p:nvPicPr>
          <p:cNvPr id="5125" name="Picture 5" descr="C:\Program Files (x86)\Picto Selector\png\ARASAAC Symbol Set\26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581128"/>
            <a:ext cx="720080" cy="720080"/>
          </a:xfrm>
          <a:prstGeom prst="rect">
            <a:avLst/>
          </a:prstGeom>
          <a:noFill/>
        </p:spPr>
      </p:pic>
      <p:pic>
        <p:nvPicPr>
          <p:cNvPr id="5126" name="Picture 6" descr="C:\Program Files (x86)\Picto Selector\png\ARASAAC Symbol Set\26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509120"/>
            <a:ext cx="720080" cy="720080"/>
          </a:xfrm>
          <a:prstGeom prst="rect">
            <a:avLst/>
          </a:prstGeom>
          <a:noFill/>
        </p:spPr>
      </p:pic>
      <p:pic>
        <p:nvPicPr>
          <p:cNvPr id="14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88640"/>
            <a:ext cx="720080" cy="720080"/>
          </a:xfrm>
          <a:prstGeom prst="rect">
            <a:avLst/>
          </a:prstGeom>
          <a:noFill/>
        </p:spPr>
      </p:pic>
      <p:pic>
        <p:nvPicPr>
          <p:cNvPr id="15" name="Picture 2" descr="C:\Program Files (x86)\Picto Selector\png\ARASAAC Symbol Set\2263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60648"/>
            <a:ext cx="610493" cy="610493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179512" y="836712"/>
            <a:ext cx="26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TIEMPO DE ADVIENTO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32656"/>
            <a:ext cx="699715" cy="627707"/>
          </a:xfrm>
          <a:prstGeom prst="rect">
            <a:avLst/>
          </a:prstGeom>
          <a:noFill/>
        </p:spPr>
      </p:pic>
      <p:pic>
        <p:nvPicPr>
          <p:cNvPr id="5127" name="Picture 7" descr="C:\Program Files (x86)\Picto Selector\png\ARASAAC Symbol Set\3615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188640"/>
            <a:ext cx="720080" cy="720080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5652120" y="1052736"/>
            <a:ext cx="349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    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PEGO LAS LLAMAS Y CUENTO 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C:\Program Files (x86)\Picto Selector\png\ARASAAC Symbol Set\271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188640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wnload and share clipart about Fire Clip 22, - Imagen De Dibujo Llama De  Vela, Find more hig… | Winter diy crafts, Fire fighter birthday party, Paw  patrol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1009868" cy="1656184"/>
          </a:xfrm>
          <a:prstGeom prst="rect">
            <a:avLst/>
          </a:prstGeom>
          <a:noFill/>
        </p:spPr>
      </p:pic>
      <p:pic>
        <p:nvPicPr>
          <p:cNvPr id="3" name="Picture 4" descr="Download and share clipart about Fire Clip 22, - Imagen De Dibujo Llama De  Vela, Find more hig… | Winter diy crafts, Fire fighter birthday party, Paw  patrol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1009868" cy="1656184"/>
          </a:xfrm>
          <a:prstGeom prst="rect">
            <a:avLst/>
          </a:prstGeom>
          <a:noFill/>
        </p:spPr>
      </p:pic>
      <p:pic>
        <p:nvPicPr>
          <p:cNvPr id="4" name="Picture 4" descr="Download and share clipart about Fire Clip 22, - Imagen De Dibujo Llama De  Vela, Find more hig… | Winter diy crafts, Fire fighter birthday party, Paw  patrol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1009868" cy="1656184"/>
          </a:xfrm>
          <a:prstGeom prst="rect">
            <a:avLst/>
          </a:prstGeom>
          <a:noFill/>
        </p:spPr>
      </p:pic>
      <p:pic>
        <p:nvPicPr>
          <p:cNvPr id="5" name="Picture 2" descr="Download and share clipart about Fire Clip 22, - Imagen De Dibujo Llama De  Vela, Find more hig… | Winter diy crafts, Fire fighter birthday party, Paw  patrol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965961" cy="1584176"/>
          </a:xfrm>
          <a:prstGeom prst="rect">
            <a:avLst/>
          </a:prstGeom>
          <a:noFill/>
        </p:spPr>
      </p:pic>
      <p:pic>
        <p:nvPicPr>
          <p:cNvPr id="6" name="Picture 3" descr="C:\Program Files (x86)\Picto Selector\png\ARASAAC Symbol Set\26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0928"/>
            <a:ext cx="792088" cy="792088"/>
          </a:xfrm>
          <a:prstGeom prst="rect">
            <a:avLst/>
          </a:prstGeom>
          <a:noFill/>
        </p:spPr>
      </p:pic>
      <p:pic>
        <p:nvPicPr>
          <p:cNvPr id="7" name="Picture 4" descr="C:\Program Files (x86)\Picto Selector\png\ARASAAC Symbol Set\26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80928"/>
            <a:ext cx="648072" cy="648072"/>
          </a:xfrm>
          <a:prstGeom prst="rect">
            <a:avLst/>
          </a:prstGeom>
          <a:noFill/>
        </p:spPr>
      </p:pic>
      <p:pic>
        <p:nvPicPr>
          <p:cNvPr id="8" name="Picture 5" descr="C:\Program Files (x86)\Picto Selector\png\ARASAAC Symbol Set\26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564904"/>
            <a:ext cx="720080" cy="720080"/>
          </a:xfrm>
          <a:prstGeom prst="rect">
            <a:avLst/>
          </a:prstGeom>
          <a:noFill/>
        </p:spPr>
      </p:pic>
      <p:pic>
        <p:nvPicPr>
          <p:cNvPr id="9" name="Picture 6" descr="C:\Program Files (x86)\Picto Selector\png\ARASAAC Symbol Set\26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564904"/>
            <a:ext cx="720080" cy="72008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827584" y="2780928"/>
            <a:ext cx="936104" cy="7920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059832" y="2708920"/>
            <a:ext cx="936104" cy="7920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932040" y="2564904"/>
            <a:ext cx="936104" cy="7920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660232" y="2564904"/>
            <a:ext cx="936104" cy="7920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819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085184"/>
            <a:ext cx="1403648" cy="1403648"/>
          </a:xfrm>
          <a:prstGeom prst="rect">
            <a:avLst/>
          </a:prstGeom>
          <a:noFill/>
        </p:spPr>
      </p:pic>
      <p:pic>
        <p:nvPicPr>
          <p:cNvPr id="17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085184"/>
            <a:ext cx="1403648" cy="1403648"/>
          </a:xfrm>
          <a:prstGeom prst="rect">
            <a:avLst/>
          </a:prstGeom>
          <a:noFill/>
        </p:spPr>
      </p:pic>
      <p:pic>
        <p:nvPicPr>
          <p:cNvPr id="18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1160240"/>
            <a:ext cx="1368152" cy="1368152"/>
          </a:xfrm>
          <a:prstGeom prst="rect">
            <a:avLst/>
          </a:prstGeom>
          <a:noFill/>
        </p:spPr>
      </p:pic>
      <p:pic>
        <p:nvPicPr>
          <p:cNvPr id="19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293096"/>
            <a:ext cx="1475656" cy="1475656"/>
          </a:xfrm>
          <a:prstGeom prst="rect">
            <a:avLst/>
          </a:prstGeom>
          <a:noFill/>
        </p:spPr>
      </p:pic>
      <p:pic>
        <p:nvPicPr>
          <p:cNvPr id="20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221088"/>
            <a:ext cx="1547664" cy="1547664"/>
          </a:xfrm>
          <a:prstGeom prst="rect">
            <a:avLst/>
          </a:prstGeom>
          <a:noFill/>
        </p:spPr>
      </p:pic>
      <p:pic>
        <p:nvPicPr>
          <p:cNvPr id="21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293096"/>
            <a:ext cx="1475656" cy="1475656"/>
          </a:xfrm>
          <a:prstGeom prst="rect">
            <a:avLst/>
          </a:prstGeom>
          <a:noFill/>
        </p:spPr>
      </p:pic>
      <p:pic>
        <p:nvPicPr>
          <p:cNvPr id="22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256584"/>
            <a:ext cx="1368152" cy="1368152"/>
          </a:xfrm>
          <a:prstGeom prst="rect">
            <a:avLst/>
          </a:prstGeom>
          <a:noFill/>
        </p:spPr>
      </p:pic>
      <p:pic>
        <p:nvPicPr>
          <p:cNvPr id="23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365104"/>
            <a:ext cx="1259632" cy="1259632"/>
          </a:xfrm>
          <a:prstGeom prst="rect">
            <a:avLst/>
          </a:prstGeom>
          <a:noFill/>
        </p:spPr>
      </p:pic>
      <p:pic>
        <p:nvPicPr>
          <p:cNvPr id="24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293096"/>
            <a:ext cx="1331640" cy="1331640"/>
          </a:xfrm>
          <a:prstGeom prst="rect">
            <a:avLst/>
          </a:prstGeom>
          <a:noFill/>
        </p:spPr>
      </p:pic>
      <p:pic>
        <p:nvPicPr>
          <p:cNvPr id="25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293096"/>
            <a:ext cx="1331640" cy="1331640"/>
          </a:xfrm>
          <a:prstGeom prst="rect">
            <a:avLst/>
          </a:prstGeom>
          <a:noFill/>
        </p:spPr>
      </p:pic>
      <p:pic>
        <p:nvPicPr>
          <p:cNvPr id="26" name="Picture 3" descr="C:\Program Files (x86)\Picto Selector\png\ARASAAC Symbol Set\62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73016"/>
            <a:ext cx="1187624" cy="1187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19675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TIEMPOS  LITÚRGICOS</a:t>
            </a:r>
            <a:endParaRPr lang="es-ES" dirty="0"/>
          </a:p>
        </p:txBody>
      </p:sp>
      <p:pic>
        <p:nvPicPr>
          <p:cNvPr id="35842" name="Picture 2" descr="C:\Program Files (x86)\Picto Selector\png\ARASAAC Symbol Set\226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843732" cy="843732"/>
          </a:xfrm>
          <a:prstGeom prst="rect">
            <a:avLst/>
          </a:prstGeom>
          <a:noFill/>
        </p:spPr>
      </p:pic>
      <p:pic>
        <p:nvPicPr>
          <p:cNvPr id="35843" name="Picture 3" descr="C:\Program Files (x86)\Picto Selector\png\ARASAAC Symbol Set\65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943123" cy="943123"/>
          </a:xfrm>
          <a:prstGeom prst="rect">
            <a:avLst/>
          </a:prstGeom>
          <a:noFill/>
        </p:spPr>
      </p:pic>
      <p:pic>
        <p:nvPicPr>
          <p:cNvPr id="35844" name="Picture 4" descr="C:\Program Files (x86)\Picto Selector\png\ARASAAC Symbol Set\48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728" y="1916832"/>
            <a:ext cx="2448272" cy="2448272"/>
          </a:xfrm>
          <a:prstGeom prst="rect">
            <a:avLst/>
          </a:prstGeom>
          <a:noFill/>
        </p:spPr>
      </p:pic>
      <p:pic>
        <p:nvPicPr>
          <p:cNvPr id="35845" name="Picture 5" descr="C:\Program Files (x86)\Picto Selector\png\ARASAAC Symbol Set\29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060848"/>
            <a:ext cx="2520280" cy="2520280"/>
          </a:xfrm>
          <a:prstGeom prst="rect">
            <a:avLst/>
          </a:prstGeom>
          <a:noFill/>
        </p:spPr>
      </p:pic>
      <p:pic>
        <p:nvPicPr>
          <p:cNvPr id="35846" name="Picture 6" descr="C:\Program Files (x86)\Picto Selector\png\ARASAAC Symbol Set\804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132856"/>
            <a:ext cx="2304256" cy="2304256"/>
          </a:xfrm>
          <a:prstGeom prst="rect">
            <a:avLst/>
          </a:prstGeom>
          <a:noFill/>
        </p:spPr>
      </p:pic>
      <p:pic>
        <p:nvPicPr>
          <p:cNvPr id="35847" name="Picture 7" descr="C:\Program Files (x86)\Picto Selector\png\ARASAAC Symbol Set\48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2555776" cy="2555776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179512" y="4941168"/>
            <a:ext cx="2160240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020272" y="4941168"/>
            <a:ext cx="1979712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483768" y="4941168"/>
            <a:ext cx="2160240" cy="6480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716016" y="4941168"/>
            <a:ext cx="2160240" cy="648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76672"/>
            <a:ext cx="561879" cy="504056"/>
          </a:xfrm>
          <a:prstGeom prst="rect">
            <a:avLst/>
          </a:prstGeom>
          <a:noFill/>
        </p:spPr>
      </p:pic>
      <p:pic>
        <p:nvPicPr>
          <p:cNvPr id="19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4159" y="404664"/>
            <a:ext cx="699715" cy="627707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6876256" y="1052736"/>
            <a:ext cx="16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ESCOJO Y PEGO 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7647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COMPLETO LA SERIE</a:t>
            </a:r>
            <a:endParaRPr lang="es-ES" dirty="0"/>
          </a:p>
        </p:txBody>
      </p:sp>
      <p:pic>
        <p:nvPicPr>
          <p:cNvPr id="36867" name="Picture 3" descr="C:\Program Files (x86)\Picto Selector\png\ARASAAC Symbol Set\15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71400"/>
            <a:ext cx="1419795" cy="1419795"/>
          </a:xfrm>
          <a:prstGeom prst="rect">
            <a:avLst/>
          </a:prstGeom>
          <a:noFill/>
        </p:spPr>
      </p:pic>
      <p:pic>
        <p:nvPicPr>
          <p:cNvPr id="36868" name="Picture 4" descr="C:\Program Files (x86)\Picto Selector\png\ARASAAC Symbol Set\73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1584176" cy="1584176"/>
          </a:xfrm>
          <a:prstGeom prst="rect">
            <a:avLst/>
          </a:prstGeom>
          <a:noFill/>
        </p:spPr>
      </p:pic>
      <p:pic>
        <p:nvPicPr>
          <p:cNvPr id="36869" name="Picture 5" descr="C:\Program Files (x86)\Picto Selector\png\ARASAAC Symbol Set\71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132856"/>
            <a:ext cx="1440160" cy="1440160"/>
          </a:xfrm>
          <a:prstGeom prst="rect">
            <a:avLst/>
          </a:prstGeom>
          <a:noFill/>
        </p:spPr>
      </p:pic>
      <p:pic>
        <p:nvPicPr>
          <p:cNvPr id="7" name="Picture 4" descr="C:\Program Files (x86)\Picto Selector\png\ARASAAC Symbol Set\73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88840"/>
            <a:ext cx="1635819" cy="1635819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755576" y="1844824"/>
            <a:ext cx="7992888" cy="1944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25144"/>
            <a:ext cx="1296144" cy="1296144"/>
          </a:xfrm>
          <a:prstGeom prst="rect">
            <a:avLst/>
          </a:prstGeom>
          <a:noFill/>
        </p:spPr>
      </p:pic>
      <p:pic>
        <p:nvPicPr>
          <p:cNvPr id="10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725144"/>
            <a:ext cx="1296144" cy="1296144"/>
          </a:xfrm>
          <a:prstGeom prst="rect">
            <a:avLst/>
          </a:prstGeom>
          <a:noFill/>
        </p:spPr>
      </p:pic>
      <p:pic>
        <p:nvPicPr>
          <p:cNvPr id="11" name="Picture 5" descr="C:\Program Files (x86)\Picto Selector\png\ARASAAC Symbol Set\71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653136"/>
            <a:ext cx="1440160" cy="1440160"/>
          </a:xfrm>
          <a:prstGeom prst="rect">
            <a:avLst/>
          </a:prstGeom>
          <a:noFill/>
        </p:spPr>
      </p:pic>
      <p:pic>
        <p:nvPicPr>
          <p:cNvPr id="12" name="Picture 5" descr="C:\Program Files (x86)\Picto Selector\png\ARASAAC Symbol Set\71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653136"/>
            <a:ext cx="1440160" cy="1440160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683568" y="4365104"/>
            <a:ext cx="8136904" cy="1944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Program Files (x86)\Picto Selector\png\ARASAAC Symbol Set\71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1440160" cy="1440160"/>
          </a:xfrm>
          <a:prstGeom prst="rect">
            <a:avLst/>
          </a:prstGeom>
          <a:noFill/>
        </p:spPr>
      </p:pic>
      <p:pic>
        <p:nvPicPr>
          <p:cNvPr id="3" name="Picture 4" descr="C:\Program Files (x86)\Picto Selector\png\ARASAAC Symbol Set\73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88840"/>
            <a:ext cx="1635819" cy="163581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788024" y="1844824"/>
            <a:ext cx="914400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4664"/>
            <a:ext cx="1296144" cy="1296144"/>
          </a:xfrm>
          <a:prstGeom prst="rect">
            <a:avLst/>
          </a:prstGeom>
          <a:noFill/>
        </p:spPr>
      </p:pic>
      <p:pic>
        <p:nvPicPr>
          <p:cNvPr id="6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1296144" cy="1296144"/>
          </a:xfrm>
          <a:prstGeom prst="rect">
            <a:avLst/>
          </a:prstGeom>
          <a:noFill/>
        </p:spPr>
      </p:pic>
      <p:pic>
        <p:nvPicPr>
          <p:cNvPr id="7" name="Picture 1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2656"/>
            <a:ext cx="1296144" cy="1296144"/>
          </a:xfrm>
          <a:prstGeom prst="rect">
            <a:avLst/>
          </a:prstGeom>
          <a:noFill/>
        </p:spPr>
      </p:pic>
      <p:pic>
        <p:nvPicPr>
          <p:cNvPr id="8" name="Picture 5" descr="C:\Program Files (x86)\Picto Selector\png\ARASAAC Symbol Set\71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1440160" cy="1440160"/>
          </a:xfrm>
          <a:prstGeom prst="rect">
            <a:avLst/>
          </a:prstGeom>
          <a:noFill/>
        </p:spPr>
      </p:pic>
      <p:pic>
        <p:nvPicPr>
          <p:cNvPr id="9" name="Picture 5" descr="C:\Program Files (x86)\Picto Selector\png\ARASAAC Symbol Set\71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1440160" cy="144016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683568" y="332656"/>
            <a:ext cx="2808312" cy="14401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83568" y="1988840"/>
            <a:ext cx="2808312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96136" y="5085184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796136" y="3933056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812360" y="332656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804248" y="260648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028384" y="5085184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6948264" y="5085184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8028384" y="3861048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8028384" y="2708920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7956376" y="1484784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948264" y="3861048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876256" y="2636912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948264" y="1412776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3707904" y="3933056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2699792" y="5733256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1547664" y="5733256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323528" y="5733256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3851920" y="4941168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2627784" y="4725144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1547664" y="4725144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323528" y="4725144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2483768" y="3717032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868144" y="2564904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5868144" y="1484784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5724128" y="332656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2564904"/>
            <a:ext cx="79685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 D  </a:t>
            </a:r>
            <a:r>
              <a:rPr lang="es-ES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6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6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6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endParaRPr lang="es-ES" sz="66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dviento, buscando una estrella · Dibujos de Fano para colorear · Diócesis  de Málaga : Portal de la Iglesia Católica de Mála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6178499" cy="5688632"/>
          </a:xfrm>
          <a:prstGeom prst="rect">
            <a:avLst/>
          </a:prstGeom>
          <a:noFill/>
        </p:spPr>
      </p:pic>
      <p:pic>
        <p:nvPicPr>
          <p:cNvPr id="3" name="Picture 2" descr="C:\Program Files (x86)\Picto Selector\png\ARASAAC Symbol Set\60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45224"/>
            <a:ext cx="648072" cy="648072"/>
          </a:xfrm>
          <a:prstGeom prst="rect">
            <a:avLst/>
          </a:prstGeom>
          <a:noFill/>
        </p:spPr>
      </p:pic>
      <p:pic>
        <p:nvPicPr>
          <p:cNvPr id="4" name="Picture 3" descr="C:\Program Files (x86)\Picto Selector\png\ARASAAC Symbol Set\25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73216"/>
            <a:ext cx="843732" cy="84373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95536" y="6165304"/>
            <a:ext cx="176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HAGO EL PUZZLE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dviento, buscando una estrella · Dibujos de Fano para colorear · Diócesis  de Málaga : Portal de la Iglesia Católica de Mála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6236558" cy="5688632"/>
          </a:xfrm>
          <a:prstGeom prst="rect">
            <a:avLst/>
          </a:prstGeom>
          <a:noFill/>
        </p:spPr>
      </p:pic>
      <p:pic>
        <p:nvPicPr>
          <p:cNvPr id="3" name="Picture 2" descr="Cuna de Adviento… Dibujos para un cartel… | El Blog de las RIEactivid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36912"/>
            <a:ext cx="2375873" cy="331236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23528" y="5877272"/>
            <a:ext cx="17281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644008" y="404664"/>
            <a:ext cx="1728192" cy="64807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092280" y="332656"/>
            <a:ext cx="1728192" cy="64807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7020272" y="1412776"/>
            <a:ext cx="1728192" cy="6480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95536" y="59492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CONFIAR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644008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PREPARAR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36296" y="4766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LEVANTARSE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164288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COMPARTIR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48478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   VIENTO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23488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  VENIDA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342900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DESPEDIDA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268760"/>
            <a:ext cx="19442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2204864"/>
            <a:ext cx="1944216" cy="8640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51520" y="3284984"/>
            <a:ext cx="2304256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3" descr="C:\Program Files (x86)\Picto Selector\png\ARASAAC Symbol Set\7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77072"/>
            <a:ext cx="2016224" cy="2016224"/>
          </a:xfrm>
          <a:prstGeom prst="rect">
            <a:avLst/>
          </a:prstGeom>
          <a:noFill/>
        </p:spPr>
      </p:pic>
      <p:pic>
        <p:nvPicPr>
          <p:cNvPr id="9" name="Picture 4" descr="C:\Program Files (x86)\Picto Selector\png\ARASAAC Symbol Set\241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21088"/>
            <a:ext cx="2088232" cy="2088232"/>
          </a:xfrm>
          <a:prstGeom prst="rect">
            <a:avLst/>
          </a:prstGeom>
          <a:noFill/>
        </p:spPr>
      </p:pic>
      <p:pic>
        <p:nvPicPr>
          <p:cNvPr id="10" name="Picture 5" descr="C:\Program Files (x86)\Picto Selector\png\ARASAAC Symbol Set\2419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1471439" cy="1471439"/>
          </a:xfrm>
          <a:prstGeom prst="rect">
            <a:avLst/>
          </a:prstGeom>
          <a:noFill/>
        </p:spPr>
      </p:pic>
      <p:sp>
        <p:nvSpPr>
          <p:cNvPr id="24578" name="AutoShape 2" descr="El blog de REcoleLIcasa: Trabajo sobre los profetas (Segunda Part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2" name="AutoShape 6" descr="Abraham, padre de la fe - Puzzle Fac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4" name="AutoShape 8" descr="Abraham, padre de la fe rompecabe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6" name="AutoShape 10" descr="Abraham, padre de la fe - Puzzle Fac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516216" y="4077072"/>
            <a:ext cx="936104" cy="23042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020272" y="332656"/>
            <a:ext cx="1584176" cy="25922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4139952" y="4437112"/>
            <a:ext cx="2304256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7236296" y="24928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ISAÍAS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847856" y="5733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SAN JOSÉ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572000" y="5949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SAN JUAN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444208" y="60212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MARÍA</a:t>
            </a:r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>
            <a:off x="2483768" y="4221088"/>
            <a:ext cx="1080120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2555776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MOISÉS</a:t>
            </a:r>
            <a:endParaRPr lang="es-ES" dirty="0"/>
          </a:p>
        </p:txBody>
      </p:sp>
      <p:sp>
        <p:nvSpPr>
          <p:cNvPr id="30" name="29 Rectángulo"/>
          <p:cNvSpPr/>
          <p:nvPr/>
        </p:nvSpPr>
        <p:spPr>
          <a:xfrm>
            <a:off x="467544" y="4653136"/>
            <a:ext cx="1440160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2699792" y="188640"/>
            <a:ext cx="1512168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5004048" y="1484784"/>
            <a:ext cx="1656184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5148064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ABRAHÁN</a:t>
            </a:r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39552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NOÉ</a:t>
            </a:r>
            <a:endParaRPr lang="es-ES" dirty="0"/>
          </a:p>
        </p:txBody>
      </p:sp>
      <p:pic>
        <p:nvPicPr>
          <p:cNvPr id="1026" name="Picture 2" descr="C:\Program Files (x86)\Picto Selector\png\ARASAAC Symbol Set\72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2033" y="4005064"/>
            <a:ext cx="1651967" cy="1651967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7812360" y="3861048"/>
            <a:ext cx="1080120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506" name="Picture 2" descr="Tercer y último Domingo de Navidad, Bautismo de Jesús - Blogs - Comunidad  Virtual del Profesorado de Religió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437112"/>
            <a:ext cx="2304256" cy="1512168"/>
          </a:xfrm>
          <a:prstGeom prst="rect">
            <a:avLst/>
          </a:prstGeom>
          <a:noFill/>
        </p:spPr>
      </p:pic>
      <p:pic>
        <p:nvPicPr>
          <p:cNvPr id="21508" name="Picture 4" descr="Ilustrado por. Patxi Velasco Fano - PDF Free Downlo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484784"/>
            <a:ext cx="1533875" cy="2088232"/>
          </a:xfrm>
          <a:prstGeom prst="rect">
            <a:avLst/>
          </a:prstGeom>
          <a:noFill/>
        </p:spPr>
      </p:pic>
      <p:pic>
        <p:nvPicPr>
          <p:cNvPr id="21510" name="Picture 6" descr="Kamiano » Con el profeta Isaí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32656"/>
            <a:ext cx="1512168" cy="2146048"/>
          </a:xfrm>
          <a:prstGeom prst="rect">
            <a:avLst/>
          </a:prstGeom>
          <a:noFill/>
        </p:spPr>
      </p:pic>
      <p:pic>
        <p:nvPicPr>
          <p:cNvPr id="21512" name="Picture 8" descr="Muchas gracias a... - Parroquia San Fernando y Santa Isabel | Faceboo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88640"/>
            <a:ext cx="1368152" cy="1944216"/>
          </a:xfrm>
          <a:prstGeom prst="rect">
            <a:avLst/>
          </a:prstGeom>
          <a:noFill/>
        </p:spPr>
      </p:pic>
      <p:sp>
        <p:nvSpPr>
          <p:cNvPr id="40" name="39 CuadroTexto"/>
          <p:cNvSpPr txBox="1"/>
          <p:nvPr/>
        </p:nvSpPr>
        <p:spPr>
          <a:xfrm>
            <a:off x="2843808" y="21328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SANTIAGO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Program Files (x86)\Picto Selector\png\ARASAAC Symbol Set\64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1563812" cy="1563812"/>
          </a:xfrm>
          <a:prstGeom prst="rect">
            <a:avLst/>
          </a:prstGeom>
          <a:noFill/>
        </p:spPr>
      </p:pic>
      <p:pic>
        <p:nvPicPr>
          <p:cNvPr id="26628" name="Picture 4" descr="C:\Program Files (x86)\Picto Selector\png\ARASAAC Symbol Set\64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20688"/>
            <a:ext cx="1491803" cy="1491803"/>
          </a:xfrm>
          <a:prstGeom prst="rect">
            <a:avLst/>
          </a:prstGeom>
          <a:noFill/>
        </p:spPr>
      </p:pic>
      <p:pic>
        <p:nvPicPr>
          <p:cNvPr id="26629" name="Picture 5" descr="C:\Program Files (x86)\Picto Selector\png\ARASAAC Symbol Set\65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20688"/>
            <a:ext cx="1440160" cy="1440160"/>
          </a:xfrm>
          <a:prstGeom prst="rect">
            <a:avLst/>
          </a:prstGeom>
          <a:noFill/>
        </p:spPr>
      </p:pic>
      <p:pic>
        <p:nvPicPr>
          <p:cNvPr id="26630" name="Picture 6" descr="C:\Program Files (x86)\Picto Selector\png\ARASAAC Symbol Set\60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20688"/>
            <a:ext cx="1491804" cy="1491804"/>
          </a:xfrm>
          <a:prstGeom prst="rect">
            <a:avLst/>
          </a:prstGeom>
          <a:noFill/>
        </p:spPr>
      </p:pic>
      <p:pic>
        <p:nvPicPr>
          <p:cNvPr id="26631" name="Picture 7" descr="C:\Program Files (x86)\Picto Selector\png\ARASAAC Symbol Set\655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620688"/>
            <a:ext cx="1563812" cy="1563812"/>
          </a:xfrm>
          <a:prstGeom prst="rect">
            <a:avLst/>
          </a:prstGeom>
          <a:noFill/>
        </p:spPr>
      </p:pic>
      <p:pic>
        <p:nvPicPr>
          <p:cNvPr id="26632" name="Picture 8" descr="C:\Program Files (x86)\Picto Selector\png\ARASAAC Symbol Set\653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1635820" cy="1635820"/>
          </a:xfrm>
          <a:prstGeom prst="rect">
            <a:avLst/>
          </a:prstGeom>
          <a:noFill/>
        </p:spPr>
      </p:pic>
      <p:pic>
        <p:nvPicPr>
          <p:cNvPr id="26633" name="Picture 9" descr="C:\Program Files (x86)\Picto Selector\png\ARASAAC Symbol Set\65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708920"/>
            <a:ext cx="1491803" cy="1491803"/>
          </a:xfrm>
          <a:prstGeom prst="rect">
            <a:avLst/>
          </a:prstGeom>
          <a:noFill/>
        </p:spPr>
      </p:pic>
      <p:pic>
        <p:nvPicPr>
          <p:cNvPr id="26634" name="Picture 10" descr="C:\Program Files (x86)\Picto Selector\png\ARASAAC Symbol Set\603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564904"/>
            <a:ext cx="1563811" cy="1563811"/>
          </a:xfrm>
          <a:prstGeom prst="rect">
            <a:avLst/>
          </a:prstGeom>
          <a:noFill/>
        </p:spPr>
      </p:pic>
      <p:pic>
        <p:nvPicPr>
          <p:cNvPr id="26635" name="Picture 11" descr="C:\Program Files (x86)\Picto Selector\png\ARASAAC Symbol Set\66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2636912"/>
            <a:ext cx="1491803" cy="1491803"/>
          </a:xfrm>
          <a:prstGeom prst="rect">
            <a:avLst/>
          </a:prstGeom>
          <a:noFill/>
        </p:spPr>
      </p:pic>
      <p:pic>
        <p:nvPicPr>
          <p:cNvPr id="26636" name="Picture 12" descr="C:\Program Files (x86)\Picto Selector\png\ARASAAC Symbol Set\657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2564904"/>
            <a:ext cx="1491804" cy="1491804"/>
          </a:xfrm>
          <a:prstGeom prst="rect">
            <a:avLst/>
          </a:prstGeom>
          <a:noFill/>
        </p:spPr>
      </p:pic>
      <p:pic>
        <p:nvPicPr>
          <p:cNvPr id="26637" name="Picture 13" descr="C:\Program Files (x86)\Picto Selector\png\ARASAAC Symbol Set\657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869160"/>
            <a:ext cx="1419796" cy="1419796"/>
          </a:xfrm>
          <a:prstGeom prst="rect">
            <a:avLst/>
          </a:prstGeom>
          <a:noFill/>
        </p:spPr>
      </p:pic>
      <p:pic>
        <p:nvPicPr>
          <p:cNvPr id="26638" name="Picture 14" descr="C:\Program Files (x86)\Picto Selector\png\ARASAAC Symbol Set\647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720" y="4869160"/>
            <a:ext cx="1563812" cy="1563812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395536" y="548680"/>
            <a:ext cx="129614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051720" y="620688"/>
            <a:ext cx="129614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3563888" y="620688"/>
            <a:ext cx="1359768" cy="1575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220072" y="620688"/>
            <a:ext cx="129614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876256" y="620688"/>
            <a:ext cx="136815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179512" y="2636912"/>
            <a:ext cx="136815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1763688" y="2708920"/>
            <a:ext cx="129614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3563888" y="2564904"/>
            <a:ext cx="136815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220072" y="2636912"/>
            <a:ext cx="129614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020272" y="2564904"/>
            <a:ext cx="129614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2195736" y="4797152"/>
            <a:ext cx="1368152" cy="1584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552" y="4797152"/>
            <a:ext cx="1296144" cy="1584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71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864096" cy="864096"/>
          </a:xfrm>
          <a:prstGeom prst="rect">
            <a:avLst/>
          </a:prstGeom>
          <a:noFill/>
        </p:spPr>
      </p:pic>
      <p:pic>
        <p:nvPicPr>
          <p:cNvPr id="3" name="Picture 2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48680"/>
            <a:ext cx="936104" cy="93610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915816" y="1412776"/>
            <a:ext cx="230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EL MES DEL ADVIENTO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1844824"/>
            <a:ext cx="5436096" cy="5013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580112" y="1844824"/>
            <a:ext cx="3384376" cy="5013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650" name="Picture 2" descr="C:\Program Files (x86)\Picto Selector\png\ARASAAC Symbol Set\55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1635820" cy="1635820"/>
          </a:xfrm>
          <a:prstGeom prst="rect">
            <a:avLst/>
          </a:prstGeom>
          <a:noFill/>
        </p:spPr>
      </p:pic>
      <p:pic>
        <p:nvPicPr>
          <p:cNvPr id="27651" name="Picture 3" descr="C:\Program Files (x86)\Picto Selector\png\ARASAAC Symbol Set\55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1779836" cy="177983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475656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668344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SÍ</a:t>
            </a:r>
            <a:endParaRPr lang="es-ES" dirty="0"/>
          </a:p>
        </p:txBody>
      </p:sp>
      <p:pic>
        <p:nvPicPr>
          <p:cNvPr id="13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0"/>
            <a:ext cx="699715" cy="627707"/>
          </a:xfrm>
          <a:prstGeom prst="rect">
            <a:avLst/>
          </a:prstGeom>
          <a:noFill/>
        </p:spPr>
      </p:pic>
      <p:pic>
        <p:nvPicPr>
          <p:cNvPr id="16385" name="Picture 1" descr="C:\Program Files (x86)\Picto Selector\png\ARASAAC Symbol Set\373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0"/>
            <a:ext cx="555699" cy="555699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1763688" y="1886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CLASIFICO Y PEGO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Program Files (x86)\Picto Selector\png\ARASAAC Symbol Set\226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864096" cy="864096"/>
          </a:xfrm>
          <a:prstGeom prst="rect">
            <a:avLst/>
          </a:prstGeom>
          <a:noFill/>
        </p:spPr>
      </p:pic>
      <p:pic>
        <p:nvPicPr>
          <p:cNvPr id="28675" name="Picture 3" descr="C:\Program Files (x86)\Picto Selector\png\ARASAAC Symbol Set\371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00324"/>
            <a:ext cx="1008112" cy="100811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547664" y="15567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TIEMPO DE ADVIENTO</a:t>
            </a:r>
            <a:endParaRPr lang="es-ES" dirty="0"/>
          </a:p>
        </p:txBody>
      </p:sp>
      <p:pic>
        <p:nvPicPr>
          <p:cNvPr id="28685" name="Picture 1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1728192" cy="1728192"/>
          </a:xfrm>
          <a:prstGeom prst="rect">
            <a:avLst/>
          </a:prstGeom>
          <a:noFill/>
        </p:spPr>
      </p:pic>
      <p:pic>
        <p:nvPicPr>
          <p:cNvPr id="15" name="Picture 1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348880"/>
            <a:ext cx="1728192" cy="1728192"/>
          </a:xfrm>
          <a:prstGeom prst="rect">
            <a:avLst/>
          </a:prstGeom>
          <a:noFill/>
        </p:spPr>
      </p:pic>
      <p:pic>
        <p:nvPicPr>
          <p:cNvPr id="16" name="Picture 1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08920"/>
            <a:ext cx="1728192" cy="1728192"/>
          </a:xfrm>
          <a:prstGeom prst="rect">
            <a:avLst/>
          </a:prstGeom>
          <a:noFill/>
        </p:spPr>
      </p:pic>
      <p:pic>
        <p:nvPicPr>
          <p:cNvPr id="17" name="Picture 1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1728192" cy="1728192"/>
          </a:xfrm>
          <a:prstGeom prst="rect">
            <a:avLst/>
          </a:prstGeom>
          <a:noFill/>
        </p:spPr>
      </p:pic>
      <p:pic>
        <p:nvPicPr>
          <p:cNvPr id="18" name="Picture 1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8880"/>
            <a:ext cx="1728192" cy="1728192"/>
          </a:xfrm>
          <a:prstGeom prst="rect">
            <a:avLst/>
          </a:prstGeom>
          <a:noFill/>
        </p:spPr>
      </p:pic>
      <p:pic>
        <p:nvPicPr>
          <p:cNvPr id="19" name="Picture 1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88840"/>
            <a:ext cx="1728192" cy="1728192"/>
          </a:xfrm>
          <a:prstGeom prst="rect">
            <a:avLst/>
          </a:prstGeom>
          <a:noFill/>
        </p:spPr>
      </p:pic>
      <p:pic>
        <p:nvPicPr>
          <p:cNvPr id="20" name="Picture 1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628800"/>
            <a:ext cx="1728192" cy="1728192"/>
          </a:xfrm>
          <a:prstGeom prst="rect">
            <a:avLst/>
          </a:prstGeom>
          <a:noFill/>
        </p:spPr>
      </p:pic>
      <p:pic>
        <p:nvPicPr>
          <p:cNvPr id="21" name="Picture 1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988840"/>
            <a:ext cx="1728192" cy="1728192"/>
          </a:xfrm>
          <a:prstGeom prst="rect">
            <a:avLst/>
          </a:prstGeom>
          <a:noFill/>
        </p:spPr>
      </p:pic>
      <p:pic>
        <p:nvPicPr>
          <p:cNvPr id="22" name="Picture 1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348880"/>
            <a:ext cx="1728192" cy="1728192"/>
          </a:xfrm>
          <a:prstGeom prst="rect">
            <a:avLst/>
          </a:prstGeom>
          <a:noFill/>
        </p:spPr>
      </p:pic>
      <p:pic>
        <p:nvPicPr>
          <p:cNvPr id="23" name="Picture 13" descr="C:\Program Files (x86)\Picto Selector\png\ARASAAC Symbol Set\6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708920"/>
            <a:ext cx="1728192" cy="1728192"/>
          </a:xfrm>
          <a:prstGeom prst="rect">
            <a:avLst/>
          </a:prstGeom>
          <a:noFill/>
        </p:spPr>
      </p:pic>
      <p:sp>
        <p:nvSpPr>
          <p:cNvPr id="24" name="23 Rectángulo redondeado"/>
          <p:cNvSpPr/>
          <p:nvPr/>
        </p:nvSpPr>
        <p:spPr>
          <a:xfrm>
            <a:off x="467544" y="2276872"/>
            <a:ext cx="1800200" cy="208823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 redondeado"/>
          <p:cNvSpPr/>
          <p:nvPr/>
        </p:nvSpPr>
        <p:spPr>
          <a:xfrm>
            <a:off x="2555776" y="2276872"/>
            <a:ext cx="1800200" cy="208823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644008" y="2204864"/>
            <a:ext cx="1800200" cy="208823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 redondeado"/>
          <p:cNvSpPr/>
          <p:nvPr/>
        </p:nvSpPr>
        <p:spPr>
          <a:xfrm>
            <a:off x="6732240" y="2204864"/>
            <a:ext cx="1800200" cy="208823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611560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DOMINGO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627784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DOMINGO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788024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DOMINGO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020272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DOMINGO</a:t>
            </a:r>
            <a:endParaRPr lang="es-ES" dirty="0"/>
          </a:p>
        </p:txBody>
      </p:sp>
      <p:pic>
        <p:nvPicPr>
          <p:cNvPr id="28686" name="Picture 14" descr="C:\Program Files (x86)\Picto Selector\png\ARASAAC Symbol Set\26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437112"/>
            <a:ext cx="1259632" cy="1259632"/>
          </a:xfrm>
          <a:prstGeom prst="rect">
            <a:avLst/>
          </a:prstGeom>
          <a:noFill/>
        </p:spPr>
      </p:pic>
      <p:pic>
        <p:nvPicPr>
          <p:cNvPr id="28687" name="Picture 15" descr="C:\Program Files (x86)\Picto Selector\png\ARASAAC Symbol Set\26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437112"/>
            <a:ext cx="1183407" cy="1183407"/>
          </a:xfrm>
          <a:prstGeom prst="rect">
            <a:avLst/>
          </a:prstGeom>
          <a:noFill/>
        </p:spPr>
      </p:pic>
      <p:pic>
        <p:nvPicPr>
          <p:cNvPr id="28688" name="Picture 16" descr="C:\Program Files (x86)\Picto Selector\png\ARASAAC Symbol Set\26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365104"/>
            <a:ext cx="1296144" cy="1296144"/>
          </a:xfrm>
          <a:prstGeom prst="rect">
            <a:avLst/>
          </a:prstGeom>
          <a:noFill/>
        </p:spPr>
      </p:pic>
      <p:pic>
        <p:nvPicPr>
          <p:cNvPr id="28689" name="Picture 17" descr="C:\Program Files (x86)\Picto Selector\png\ARASAAC Symbol Set\26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437112"/>
            <a:ext cx="1111399" cy="1111399"/>
          </a:xfrm>
          <a:prstGeom prst="rect">
            <a:avLst/>
          </a:prstGeom>
          <a:noFill/>
        </p:spPr>
      </p:pic>
      <p:sp>
        <p:nvSpPr>
          <p:cNvPr id="36" name="35 Rectángulo"/>
          <p:cNvSpPr/>
          <p:nvPr/>
        </p:nvSpPr>
        <p:spPr>
          <a:xfrm>
            <a:off x="7308304" y="5661248"/>
            <a:ext cx="79208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5436096" y="5733256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059832" y="5733256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971600" y="5733256"/>
            <a:ext cx="79208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8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260648"/>
            <a:ext cx="561879" cy="504056"/>
          </a:xfrm>
          <a:prstGeom prst="rect">
            <a:avLst/>
          </a:prstGeom>
          <a:noFill/>
        </p:spPr>
      </p:pic>
      <p:pic>
        <p:nvPicPr>
          <p:cNvPr id="33" name="Picture 9" descr="C:\Program Files (x86)\Picto Selector\png\ARASAAC Symbol Set\248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8215" y="188640"/>
            <a:ext cx="699715" cy="627707"/>
          </a:xfrm>
          <a:prstGeom prst="rect">
            <a:avLst/>
          </a:prstGeom>
          <a:noFill/>
        </p:spPr>
      </p:pic>
      <p:sp>
        <p:nvSpPr>
          <p:cNvPr id="34" name="33 Rectángulo"/>
          <p:cNvSpPr/>
          <p:nvPr/>
        </p:nvSpPr>
        <p:spPr>
          <a:xfrm>
            <a:off x="7236296" y="764704"/>
            <a:ext cx="16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ESCOJO Y PEGO 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253</Words>
  <Application>Microsoft Office PowerPoint</Application>
  <PresentationFormat>Presentación en pantalla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Sonia</dc:creator>
  <cp:lastModifiedBy>Sonia</cp:lastModifiedBy>
  <cp:revision>33</cp:revision>
  <dcterms:created xsi:type="dcterms:W3CDTF">2022-11-20T17:34:04Z</dcterms:created>
  <dcterms:modified xsi:type="dcterms:W3CDTF">2022-11-24T21:48:41Z</dcterms:modified>
</cp:coreProperties>
</file>