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8"/>
    <a:srgbClr val="1D0C2A"/>
    <a:srgbClr val="2B0E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0E63-71AF-44AE-A8B8-EF252E95A76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4814-27D1-4B5D-A1A6-888D450EB4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1.jpeg"/><Relationship Id="rId5" Type="http://schemas.openxmlformats.org/officeDocument/2006/relationships/image" Target="../media/image33.png"/><Relationship Id="rId10" Type="http://schemas.openxmlformats.org/officeDocument/2006/relationships/image" Target="../media/image35.jpeg"/><Relationship Id="rId4" Type="http://schemas.openxmlformats.org/officeDocument/2006/relationships/image" Target="../media/image26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5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26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40050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ADVIENTO</a:t>
            </a:r>
            <a:endParaRPr lang="es-ES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3456384" cy="34563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Autor pictogramas: Sergio </a:t>
            </a:r>
            <a:r>
              <a:rPr lang="pt-BR" sz="1600" b="1" dirty="0" err="1" smtClean="0"/>
              <a:t>Palao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Procedencia</a:t>
            </a:r>
            <a:r>
              <a:rPr lang="pt-BR" sz="1600" b="1" dirty="0" smtClean="0"/>
              <a:t>: ARASAAC (http://arasaac.org) Licencia: CC (BY-NC-SA)</a:t>
            </a:r>
          </a:p>
          <a:p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251520" y="548680"/>
            <a:ext cx="413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Propiedad: Gobierno de Aragón (España)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10527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Dibujos : Fano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3848" y="5657671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Adaptación  pedagógica: Sonia Saló </a:t>
            </a:r>
            <a:r>
              <a:rPr lang="es-ES" dirty="0" smtClean="0"/>
              <a:t>García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Picture 2" descr="Catequesis DiFErente. Breve explicación de los días Santos en LSE –  Catequesis de Gali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17232"/>
            <a:ext cx="1425990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0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69160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556792" cy="1556792"/>
          </a:xfrm>
          <a:prstGeom prst="rect">
            <a:avLst/>
          </a:prstGeom>
          <a:noFill/>
        </p:spPr>
      </p:pic>
      <p:pic>
        <p:nvPicPr>
          <p:cNvPr id="4" name="Picture 4" descr="C:\Program Files (x86)\Picto Selector\png\ARASAAC Symbol Set\46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013176"/>
            <a:ext cx="1008112" cy="1008112"/>
          </a:xfrm>
          <a:prstGeom prst="rect">
            <a:avLst/>
          </a:prstGeom>
          <a:noFill/>
        </p:spPr>
      </p:pic>
      <p:pic>
        <p:nvPicPr>
          <p:cNvPr id="20482" name="Picture 2" descr="C:\Program Files (x86)\Picto Selector\png\ARASAAC Symbol Set\65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869160"/>
            <a:ext cx="1080120" cy="1080120"/>
          </a:xfrm>
          <a:prstGeom prst="rect">
            <a:avLst/>
          </a:prstGeom>
          <a:noFill/>
        </p:spPr>
      </p:pic>
      <p:pic>
        <p:nvPicPr>
          <p:cNvPr id="20483" name="Picture 3" descr="C:\Program Files (x86)\Picto Selector\png\ARASAAC Symbol Set\292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013176"/>
            <a:ext cx="648072" cy="64807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39552" y="6093296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DOMINGO DIA 27 DE NOVIEMBRE EN MISA ENCENDEMOS 1 VELA</a:t>
            </a:r>
            <a:endParaRPr lang="es-ES" dirty="0"/>
          </a:p>
        </p:txBody>
      </p:sp>
      <p:pic>
        <p:nvPicPr>
          <p:cNvPr id="20484" name="Picture 4" descr="C:\Program Files (x86)\Picto Selector\png\ARASAAC Symbol Set\72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869160"/>
            <a:ext cx="1059755" cy="1059755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229200"/>
            <a:ext cx="360040" cy="360040"/>
          </a:xfrm>
          <a:prstGeom prst="rect">
            <a:avLst/>
          </a:prstGeom>
          <a:noFill/>
        </p:spPr>
      </p:pic>
      <p:sp>
        <p:nvSpPr>
          <p:cNvPr id="20488" name="AutoShape 8" descr="Kamiano » Velas de Adv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Picture 6" descr="Kamiano » Velas de Advien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48680"/>
            <a:ext cx="3240360" cy="4046420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3059832" y="548680"/>
            <a:ext cx="3240360" cy="648072"/>
          </a:xfrm>
          <a:prstGeom prst="rect">
            <a:avLst/>
          </a:prstGeom>
          <a:solidFill>
            <a:srgbClr val="481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0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25144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1556792" cy="1556792"/>
          </a:xfrm>
          <a:prstGeom prst="rect">
            <a:avLst/>
          </a:prstGeom>
          <a:noFill/>
        </p:spPr>
      </p:pic>
      <p:pic>
        <p:nvPicPr>
          <p:cNvPr id="4" name="Picture 4" descr="C:\Program Files (x86)\Picto Selector\png\ARASAAC Symbol Set\46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13176"/>
            <a:ext cx="1008112" cy="1008112"/>
          </a:xfrm>
          <a:prstGeom prst="rect">
            <a:avLst/>
          </a:prstGeom>
          <a:noFill/>
        </p:spPr>
      </p:pic>
      <p:pic>
        <p:nvPicPr>
          <p:cNvPr id="21506" name="Picture 2" descr="C:\Program Files (x86)\Picto Selector\png\ARASAAC Symbol Set\26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25144"/>
            <a:ext cx="720080" cy="720080"/>
          </a:xfrm>
          <a:prstGeom prst="rect">
            <a:avLst/>
          </a:prstGeom>
          <a:noFill/>
        </p:spPr>
      </p:pic>
      <p:pic>
        <p:nvPicPr>
          <p:cNvPr id="21507" name="Picture 3" descr="C:\Program Files (x86)\Picto Selector\png\ARASAAC Symbol Set\64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653136"/>
            <a:ext cx="1224135" cy="1224135"/>
          </a:xfrm>
          <a:prstGeom prst="rect">
            <a:avLst/>
          </a:prstGeom>
          <a:noFill/>
        </p:spPr>
      </p:pic>
      <p:pic>
        <p:nvPicPr>
          <p:cNvPr id="21508" name="Picture 4" descr="C:\Program Files (x86)\Picto Selector\png\ARASAAC Symbol Set\70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013176"/>
            <a:ext cx="936104" cy="93610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39552" y="60212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DOMINGO 4 DE DICIEMBRE,  EN MISA, ENCENDEMOS 2 VELAS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5085184"/>
            <a:ext cx="360040" cy="360040"/>
          </a:xfrm>
          <a:prstGeom prst="rect">
            <a:avLst/>
          </a:prstGeom>
          <a:noFill/>
        </p:spPr>
      </p:pic>
      <p:pic>
        <p:nvPicPr>
          <p:cNvPr id="12" name="11 Imagen" descr="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1556792"/>
            <a:ext cx="2016224" cy="2517773"/>
          </a:xfrm>
          <a:prstGeom prst="rect">
            <a:avLst/>
          </a:prstGeom>
        </p:spPr>
      </p:pic>
      <p:pic>
        <p:nvPicPr>
          <p:cNvPr id="13" name="Picture 6" descr="Kamiano » Velas de Advien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1556792"/>
            <a:ext cx="2016511" cy="2518131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2555776" y="1556792"/>
            <a:ext cx="4032448" cy="432048"/>
          </a:xfrm>
          <a:prstGeom prst="rect">
            <a:avLst/>
          </a:prstGeom>
          <a:solidFill>
            <a:srgbClr val="481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0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653136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1556792" cy="1556792"/>
          </a:xfrm>
          <a:prstGeom prst="rect">
            <a:avLst/>
          </a:prstGeom>
          <a:noFill/>
        </p:spPr>
      </p:pic>
      <p:pic>
        <p:nvPicPr>
          <p:cNvPr id="4" name="Picture 4" descr="C:\Program Files (x86)\Picto Selector\png\ARASAAC Symbol Set\46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81128"/>
            <a:ext cx="1296144" cy="1296144"/>
          </a:xfrm>
          <a:prstGeom prst="rect">
            <a:avLst/>
          </a:prstGeom>
          <a:noFill/>
        </p:spPr>
      </p:pic>
      <p:pic>
        <p:nvPicPr>
          <p:cNvPr id="5" name="Picture 3" descr="C:\Program Files (x86)\Picto Selector\png\ARASAAC Symbol Set\6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653136"/>
            <a:ext cx="1224135" cy="1224135"/>
          </a:xfrm>
          <a:prstGeom prst="rect">
            <a:avLst/>
          </a:prstGeom>
          <a:noFill/>
        </p:spPr>
      </p:pic>
      <p:pic>
        <p:nvPicPr>
          <p:cNvPr id="22530" name="Picture 2" descr="C:\Program Files (x86)\Picto Selector\png\ARASAAC Symbol Set\292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25144"/>
            <a:ext cx="627708" cy="627708"/>
          </a:xfrm>
          <a:prstGeom prst="rect">
            <a:avLst/>
          </a:prstGeom>
          <a:noFill/>
        </p:spPr>
      </p:pic>
      <p:pic>
        <p:nvPicPr>
          <p:cNvPr id="22531" name="Picture 3" descr="C:\Program Files (x86)\Picto Selector\png\ARASAAC Symbol Set\72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725144"/>
            <a:ext cx="1131763" cy="1131763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39552" y="602128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DOMINGO 11 DE DICIEMBRE, EN MISA, ENCENDEMOS 3 VELAS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013176"/>
            <a:ext cx="360040" cy="360040"/>
          </a:xfrm>
          <a:prstGeom prst="rect">
            <a:avLst/>
          </a:prstGeom>
          <a:noFill/>
        </p:spPr>
      </p:pic>
      <p:pic>
        <p:nvPicPr>
          <p:cNvPr id="10" name="9 Imagen" descr="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1268760"/>
            <a:ext cx="2001880" cy="2499860"/>
          </a:xfrm>
          <a:prstGeom prst="rect">
            <a:avLst/>
          </a:prstGeom>
        </p:spPr>
      </p:pic>
      <p:pic>
        <p:nvPicPr>
          <p:cNvPr id="11" name="10 Imagen" descr="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1268760"/>
            <a:ext cx="2016224" cy="2517773"/>
          </a:xfrm>
          <a:prstGeom prst="rect">
            <a:avLst/>
          </a:prstGeom>
        </p:spPr>
      </p:pic>
      <p:pic>
        <p:nvPicPr>
          <p:cNvPr id="12" name="Picture 6" descr="Kamiano » Velas de Advien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1268760"/>
            <a:ext cx="2016511" cy="2518131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547664" y="1268760"/>
            <a:ext cx="5976664" cy="432048"/>
          </a:xfrm>
          <a:prstGeom prst="rect">
            <a:avLst/>
          </a:prstGeom>
          <a:solidFill>
            <a:srgbClr val="481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0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653136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1556792" cy="1556792"/>
          </a:xfrm>
          <a:prstGeom prst="rect">
            <a:avLst/>
          </a:prstGeom>
          <a:noFill/>
        </p:spPr>
      </p:pic>
      <p:pic>
        <p:nvPicPr>
          <p:cNvPr id="4" name="Picture 4" descr="C:\Program Files (x86)\Picto Selector\png\ARASAAC Symbol Set\46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81128"/>
            <a:ext cx="1296144" cy="1296144"/>
          </a:xfrm>
          <a:prstGeom prst="rect">
            <a:avLst/>
          </a:prstGeom>
          <a:noFill/>
        </p:spPr>
      </p:pic>
      <p:pic>
        <p:nvPicPr>
          <p:cNvPr id="5" name="Picture 3" descr="C:\Program Files (x86)\Picto Selector\png\ARASAAC Symbol Set\6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653136"/>
            <a:ext cx="1224135" cy="1224135"/>
          </a:xfrm>
          <a:prstGeom prst="rect">
            <a:avLst/>
          </a:prstGeom>
          <a:noFill/>
        </p:spPr>
      </p:pic>
      <p:pic>
        <p:nvPicPr>
          <p:cNvPr id="23554" name="Picture 2" descr="C:\Program Files (x86)\Picto Selector\png\ARASAAC Symbol Set\292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97152"/>
            <a:ext cx="627708" cy="627708"/>
          </a:xfrm>
          <a:prstGeom prst="rect">
            <a:avLst/>
          </a:prstGeom>
          <a:noFill/>
        </p:spPr>
      </p:pic>
      <p:pic>
        <p:nvPicPr>
          <p:cNvPr id="23555" name="Picture 3" descr="C:\Program Files (x86)\Picto Selector\png\ARASAAC Symbol Set\70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581128"/>
            <a:ext cx="1203772" cy="12037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39552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DOMINGO 18 DE DICIEMBRE, EN MISA, ENCENDEMOS 4 VELAS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013176"/>
            <a:ext cx="360040" cy="360040"/>
          </a:xfrm>
          <a:prstGeom prst="rect">
            <a:avLst/>
          </a:prstGeom>
          <a:noFill/>
        </p:spPr>
      </p:pic>
      <p:pic>
        <p:nvPicPr>
          <p:cNvPr id="10" name="9 Imagen" descr="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1340768"/>
            <a:ext cx="2018232" cy="2520280"/>
          </a:xfrm>
          <a:prstGeom prst="rect">
            <a:avLst/>
          </a:prstGeom>
        </p:spPr>
      </p:pic>
      <p:pic>
        <p:nvPicPr>
          <p:cNvPr id="11" name="10 Imagen" descr="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1340768"/>
            <a:ext cx="2001880" cy="2499860"/>
          </a:xfrm>
          <a:prstGeom prst="rect">
            <a:avLst/>
          </a:prstGeom>
        </p:spPr>
      </p:pic>
      <p:pic>
        <p:nvPicPr>
          <p:cNvPr id="12" name="11 Imagen" descr="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44208" y="1340768"/>
            <a:ext cx="2016224" cy="2517773"/>
          </a:xfrm>
          <a:prstGeom prst="rect">
            <a:avLst/>
          </a:prstGeom>
        </p:spPr>
      </p:pic>
      <p:pic>
        <p:nvPicPr>
          <p:cNvPr id="13" name="Picture 6" descr="Kamiano » Velas de Advien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340768"/>
            <a:ext cx="2016511" cy="2518131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467544" y="1340768"/>
            <a:ext cx="7920880" cy="504056"/>
          </a:xfrm>
          <a:prstGeom prst="rect">
            <a:avLst/>
          </a:prstGeom>
          <a:solidFill>
            <a:srgbClr val="481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Program Files (x86)\Picto Selector\png\ARASAAC Symbol Set\53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13176"/>
            <a:ext cx="1296144" cy="1296144"/>
          </a:xfrm>
          <a:prstGeom prst="rect">
            <a:avLst/>
          </a:prstGeom>
          <a:noFill/>
        </p:spPr>
      </p:pic>
      <p:pic>
        <p:nvPicPr>
          <p:cNvPr id="24579" name="Picture 3" descr="C:\Program Files (x86)\Picto Selector\png\ARASAAC Symbol Set\54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869160"/>
            <a:ext cx="1399431" cy="1399431"/>
          </a:xfrm>
          <a:prstGeom prst="rect">
            <a:avLst/>
          </a:prstGeom>
          <a:noFill/>
        </p:spPr>
      </p:pic>
      <p:pic>
        <p:nvPicPr>
          <p:cNvPr id="24580" name="Picture 4" descr="C:\Program Files (x86)\Picto Selector\png\ARASAAC Symbol Set\248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25144"/>
            <a:ext cx="1296144" cy="1296144"/>
          </a:xfrm>
          <a:prstGeom prst="rect">
            <a:avLst/>
          </a:prstGeom>
          <a:noFill/>
        </p:spPr>
      </p:pic>
      <p:pic>
        <p:nvPicPr>
          <p:cNvPr id="5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869160"/>
            <a:ext cx="1080120" cy="10801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7544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AL TERMINAR EL ADVIENTO, EMPIEZA LA NAVIDAD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 descr="Patxi V. FANO | Pesebre de navidad, Dibujos animados navideños, Historias  de la biblia para niñ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69438"/>
            <a:ext cx="2952328" cy="4198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744416" cy="3744416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1080120" cy="1080120"/>
          </a:xfrm>
          <a:prstGeom prst="rect">
            <a:avLst/>
          </a:prstGeom>
          <a:noFill/>
        </p:spPr>
      </p:pic>
      <p:pic>
        <p:nvPicPr>
          <p:cNvPr id="1026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41168"/>
            <a:ext cx="1008112" cy="1008112"/>
          </a:xfrm>
          <a:prstGeom prst="rect">
            <a:avLst/>
          </a:prstGeom>
          <a:noFill/>
        </p:spPr>
      </p:pic>
      <p:pic>
        <p:nvPicPr>
          <p:cNvPr id="1027" name="Picture 3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941168"/>
            <a:ext cx="1039391" cy="1039391"/>
          </a:xfrm>
          <a:prstGeom prst="rect">
            <a:avLst/>
          </a:prstGeom>
          <a:noFill/>
        </p:spPr>
      </p:pic>
      <p:pic>
        <p:nvPicPr>
          <p:cNvPr id="1028" name="Picture 4" descr="C:\Program Files (x86)\Picto Selector\png\ARASAAC Symbol Set\257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941168"/>
            <a:ext cx="1008112" cy="1008112"/>
          </a:xfrm>
          <a:prstGeom prst="rect">
            <a:avLst/>
          </a:prstGeom>
          <a:noFill/>
        </p:spPr>
      </p:pic>
      <p:pic>
        <p:nvPicPr>
          <p:cNvPr id="1029" name="Picture 5" descr="C:\Program Files (x86)\Picto Selector\png\ARASAAC Symbol Set\226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941168"/>
            <a:ext cx="1111399" cy="1111399"/>
          </a:xfrm>
          <a:prstGeom prst="rect">
            <a:avLst/>
          </a:prstGeom>
          <a:noFill/>
        </p:spPr>
      </p:pic>
      <p:pic>
        <p:nvPicPr>
          <p:cNvPr id="8" name="Picture 3" descr="C:\Program Files (x86)\Picto Selector\png\ARASAAC Symbol Set\71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653136"/>
            <a:ext cx="1368152" cy="1368152"/>
          </a:xfrm>
          <a:prstGeom prst="rect">
            <a:avLst/>
          </a:prstGeom>
          <a:noFill/>
        </p:spPr>
      </p:pic>
      <p:sp>
        <p:nvSpPr>
          <p:cNvPr id="9" name="8 Más"/>
          <p:cNvSpPr/>
          <p:nvPr/>
        </p:nvSpPr>
        <p:spPr>
          <a:xfrm flipH="1">
            <a:off x="7164288" y="4221088"/>
            <a:ext cx="288031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5949280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ADVIENTO ES UN TIEMPO MUY IMPORTANTE PARA LOS CRISTIANOS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ADVIENTO ES UN TIEMPO DE ESPERANZA Y ALEGRÍA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157192"/>
            <a:ext cx="1080120" cy="1080120"/>
          </a:xfrm>
          <a:prstGeom prst="rect">
            <a:avLst/>
          </a:prstGeom>
          <a:noFill/>
        </p:spPr>
      </p:pic>
      <p:pic>
        <p:nvPicPr>
          <p:cNvPr id="4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57192"/>
            <a:ext cx="1008112" cy="1008112"/>
          </a:xfrm>
          <a:prstGeom prst="rect">
            <a:avLst/>
          </a:prstGeom>
          <a:noFill/>
        </p:spPr>
      </p:pic>
      <p:pic>
        <p:nvPicPr>
          <p:cNvPr id="5" name="Picture 3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157192"/>
            <a:ext cx="1039391" cy="1039391"/>
          </a:xfrm>
          <a:prstGeom prst="rect">
            <a:avLst/>
          </a:prstGeom>
          <a:noFill/>
        </p:spPr>
      </p:pic>
      <p:pic>
        <p:nvPicPr>
          <p:cNvPr id="26626" name="Picture 2" descr="C:\Program Files (x86)\Picto Selector\png\ARASAAC Symbol Set\325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941168"/>
            <a:ext cx="1347787" cy="1347787"/>
          </a:xfrm>
          <a:prstGeom prst="rect">
            <a:avLst/>
          </a:prstGeom>
          <a:noFill/>
        </p:spPr>
      </p:pic>
      <p:pic>
        <p:nvPicPr>
          <p:cNvPr id="26627" name="Picture 3" descr="C:\Program Files (x86)\Picto Selector\png\ARASAAC Symbol Set\68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085184"/>
            <a:ext cx="1152128" cy="1152128"/>
          </a:xfrm>
          <a:prstGeom prst="rect">
            <a:avLst/>
          </a:prstGeom>
          <a:noFill/>
        </p:spPr>
      </p:pic>
      <p:pic>
        <p:nvPicPr>
          <p:cNvPr id="26629" name="Picture 5" descr="تويتر \ Fano على تويتر: &quot;María de la O, madre de la esperanza cuidamos bajo  tu manto como una gallina protege bajo sus alas a sus polluelos  https://t.co/t8XFXTIvoU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32656"/>
            <a:ext cx="3888432" cy="4155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7332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ADVIENTO ES DE COLOR MORADO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C:\Program Files (x86)\Picto Selector\png\ARASAAC Symbol Set\29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81128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1152128" cy="1152128"/>
          </a:xfrm>
          <a:prstGeom prst="rect">
            <a:avLst/>
          </a:prstGeom>
          <a:noFill/>
        </p:spPr>
      </p:pic>
      <p:pic>
        <p:nvPicPr>
          <p:cNvPr id="6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653136"/>
            <a:ext cx="1008112" cy="1008112"/>
          </a:xfrm>
          <a:prstGeom prst="rect">
            <a:avLst/>
          </a:prstGeom>
          <a:noFill/>
        </p:spPr>
      </p:pic>
      <p:sp>
        <p:nvSpPr>
          <p:cNvPr id="25605" name="AutoShape 5" descr="Sacerdote con casulla morada tiempo cuaresma y adviento. Ilustración  vectorial Stock Vector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411760" y="3212976"/>
            <a:ext cx="360040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 descr="Casillero casulla casquillo cubierta liturgia, sacerdote gótico, púrpura,  Violeta png | PNGE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4868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152128" cy="1152128"/>
          </a:xfrm>
          <a:prstGeom prst="rect">
            <a:avLst/>
          </a:prstGeom>
          <a:noFill/>
        </p:spPr>
      </p:pic>
      <p:pic>
        <p:nvPicPr>
          <p:cNvPr id="2050" name="Picture 2" descr="C:\Program Files (x86)\Picto Selector\png\ARASAAC Symbol Set\6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04780"/>
            <a:ext cx="1008112" cy="1008112"/>
          </a:xfrm>
          <a:prstGeom prst="rect">
            <a:avLst/>
          </a:prstGeom>
          <a:noFill/>
        </p:spPr>
      </p:pic>
      <p:pic>
        <p:nvPicPr>
          <p:cNvPr id="2052" name="Picture 4" descr="Corazón (símbolo) - Wikipedia, la enciclopedia li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97152"/>
            <a:ext cx="980728" cy="98072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58772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EN ADVIENTO PREPARAMOS NUESTRO CORAZÓN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23 ideas de Adviento | adviento, imágenes religiosas, dibujos f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4664"/>
            <a:ext cx="4392488" cy="396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1152128" cy="1152128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6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13176"/>
            <a:ext cx="1008112" cy="1008112"/>
          </a:xfrm>
          <a:prstGeom prst="rect">
            <a:avLst/>
          </a:prstGeom>
          <a:noFill/>
        </p:spPr>
      </p:pic>
      <p:pic>
        <p:nvPicPr>
          <p:cNvPr id="16387" name="Picture 3" descr="C:\Program Files (x86)\Picto Selector\png\ARASAAC Symbol Set\248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97152"/>
            <a:ext cx="1296144" cy="129614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51520" y="60932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DURANTE EL ADVIENTO PREPARAMOS LA LLEGADA DE JESÚS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C:\Program Files (x86)\Picto Selector\png\ARASAAC Symbol Set\70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1111399" cy="1111399"/>
          </a:xfrm>
          <a:prstGeom prst="rect">
            <a:avLst/>
          </a:prstGeom>
          <a:noFill/>
        </p:spPr>
      </p:pic>
      <p:pic>
        <p:nvPicPr>
          <p:cNvPr id="16390" name="Picture 6" descr="Fano: «Preparemos una cuna para Jesús» · Adviento · Diócesis de Málaga :  Portal de la Iglesia Católica de Mála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88640"/>
            <a:ext cx="319472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25144"/>
            <a:ext cx="1152128" cy="1152128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941168"/>
            <a:ext cx="1008112" cy="1008112"/>
          </a:xfrm>
          <a:prstGeom prst="rect">
            <a:avLst/>
          </a:prstGeom>
          <a:noFill/>
        </p:spPr>
      </p:pic>
      <p:pic>
        <p:nvPicPr>
          <p:cNvPr id="4" name="Picture 3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1039391" cy="1039391"/>
          </a:xfrm>
          <a:prstGeom prst="rect">
            <a:avLst/>
          </a:prstGeom>
          <a:noFill/>
        </p:spPr>
      </p:pic>
      <p:pic>
        <p:nvPicPr>
          <p:cNvPr id="17410" name="Picture 2" descr="C:\Program Files (x86)\Picto Selector\png\ARASAAC Symbol Set\166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869160"/>
            <a:ext cx="1008112" cy="100811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331640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ADVIENTO ES UN TIEMPO DE ESPERA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4" descr="Adviento y Navidad según los dibujos de Fa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4" name="AutoShape 6" descr="Adviento y Navidad según los dibujos de Fa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22" name="Picture 14" descr="EDUCACIÓN RELIGIOSA: IMÁGENES DE FANO PARA EL TIEMPO DE ADVIEN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76672"/>
            <a:ext cx="5501630" cy="3890595"/>
          </a:xfrm>
          <a:prstGeom prst="rect">
            <a:avLst/>
          </a:prstGeom>
          <a:noFill/>
        </p:spPr>
      </p:pic>
      <p:sp>
        <p:nvSpPr>
          <p:cNvPr id="13" name="12 Rectángulo redondeado"/>
          <p:cNvSpPr/>
          <p:nvPr/>
        </p:nvSpPr>
        <p:spPr>
          <a:xfrm>
            <a:off x="6084168" y="1844824"/>
            <a:ext cx="2232248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869160"/>
            <a:ext cx="1080120" cy="1080120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941168"/>
            <a:ext cx="1008112" cy="1008112"/>
          </a:xfrm>
          <a:prstGeom prst="rect">
            <a:avLst/>
          </a:prstGeom>
          <a:noFill/>
        </p:spPr>
      </p:pic>
      <p:pic>
        <p:nvPicPr>
          <p:cNvPr id="4" name="Picture 3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1168"/>
            <a:ext cx="1039391" cy="1039391"/>
          </a:xfrm>
          <a:prstGeom prst="rect">
            <a:avLst/>
          </a:prstGeom>
          <a:noFill/>
        </p:spPr>
      </p:pic>
      <p:pic>
        <p:nvPicPr>
          <p:cNvPr id="18434" name="Picture 2" descr="C:\Program Files (x86)\Picto Selector\png\ARASAAC Symbol Set\70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97152"/>
            <a:ext cx="1224136" cy="1224136"/>
          </a:xfrm>
          <a:prstGeom prst="rect">
            <a:avLst/>
          </a:prstGeom>
          <a:noFill/>
        </p:spPr>
      </p:pic>
      <p:pic>
        <p:nvPicPr>
          <p:cNvPr id="18435" name="Picture 3" descr="C:\Program Files (x86)\Picto Selector\png\ARASAAC Symbol Set\246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013176"/>
            <a:ext cx="1628800" cy="1628800"/>
          </a:xfrm>
          <a:prstGeom prst="rect">
            <a:avLst/>
          </a:prstGeom>
          <a:noFill/>
        </p:spPr>
      </p:pic>
      <p:pic>
        <p:nvPicPr>
          <p:cNvPr id="18437" name="Picture 5" descr="Kamiano » ¡Despierta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700808"/>
            <a:ext cx="6096000" cy="192405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15616" y="60932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TIEMPO DE ADVIENTO  DURA 4 SEMANAS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25144"/>
            <a:ext cx="720080" cy="720080"/>
          </a:xfrm>
          <a:prstGeom prst="rect">
            <a:avLst/>
          </a:prstGeom>
          <a:noFill/>
        </p:spPr>
      </p:pic>
      <p:pic>
        <p:nvPicPr>
          <p:cNvPr id="19458" name="Picture 2" descr="C:\Program Files (x86)\Picto Selector\png\ARASAAC Symbol Set\309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25144"/>
            <a:ext cx="1203772" cy="1203772"/>
          </a:xfrm>
          <a:prstGeom prst="rect">
            <a:avLst/>
          </a:prstGeom>
          <a:noFill/>
        </p:spPr>
      </p:pic>
      <p:pic>
        <p:nvPicPr>
          <p:cNvPr id="19459" name="Picture 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941168"/>
            <a:ext cx="1556792" cy="1556792"/>
          </a:xfrm>
          <a:prstGeom prst="rect">
            <a:avLst/>
          </a:prstGeom>
          <a:noFill/>
        </p:spPr>
      </p:pic>
      <p:pic>
        <p:nvPicPr>
          <p:cNvPr id="19460" name="Picture 4" descr="C:\Program Files (x86)\Picto Selector\png\ARASAAC Symbol Set\46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653136"/>
            <a:ext cx="1296144" cy="129614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11560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 CADA DOMINGO DE ADVIENTO, EN MISA, ENCENDEMOS UNA VELA</a:t>
            </a:r>
            <a:endParaRPr lang="es-ES" dirty="0"/>
          </a:p>
        </p:txBody>
      </p:sp>
      <p:pic>
        <p:nvPicPr>
          <p:cNvPr id="19466" name="Picture 10" descr="Tiempo de adviento | Parroquia Nuestra Señora de Guadalu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60648"/>
            <a:ext cx="278256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156</Words>
  <Application>Microsoft Office PowerPoint</Application>
  <PresentationFormat>Presentación en pantalla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Sonia</dc:creator>
  <cp:lastModifiedBy>Sonia</cp:lastModifiedBy>
  <cp:revision>12</cp:revision>
  <dcterms:created xsi:type="dcterms:W3CDTF">2022-11-16T17:18:41Z</dcterms:created>
  <dcterms:modified xsi:type="dcterms:W3CDTF">2022-11-24T21:49:47Z</dcterms:modified>
</cp:coreProperties>
</file>